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6.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7.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8.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9.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0.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11.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48" r:id="rId2"/>
  </p:sldMasterIdLst>
  <p:notesMasterIdLst>
    <p:notesMasterId r:id="rId15"/>
  </p:notesMasterIdLst>
  <p:sldIdLst>
    <p:sldId id="257" r:id="rId3"/>
    <p:sldId id="344" r:id="rId4"/>
    <p:sldId id="345" r:id="rId5"/>
    <p:sldId id="363" r:id="rId6"/>
    <p:sldId id="368" r:id="rId7"/>
    <p:sldId id="372" r:id="rId8"/>
    <p:sldId id="370" r:id="rId9"/>
    <p:sldId id="371" r:id="rId10"/>
    <p:sldId id="373" r:id="rId11"/>
    <p:sldId id="361" r:id="rId12"/>
    <p:sldId id="374" r:id="rId13"/>
    <p:sldId id="3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F0D"/>
    <a:srgbClr val="325434"/>
    <a:srgbClr val="6E896A"/>
    <a:srgbClr val="E0BB76"/>
    <a:srgbClr val="EE892F"/>
    <a:srgbClr val="E7602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4660"/>
  </p:normalViewPr>
  <p:slideViewPr>
    <p:cSldViewPr snapToGrid="0">
      <p:cViewPr varScale="1">
        <p:scale>
          <a:sx n="119" d="100"/>
          <a:sy n="119"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72F35-432D-48C0-94A4-C43786BC360B}" type="datetimeFigureOut">
              <a:rPr lang="en-US" smtClean="0"/>
              <a:t>8/25/2023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C6F2-4C6C-4F04-91D1-A03EC9387837}" type="slidenum">
              <a:rPr lang="en-US" smtClean="0"/>
              <a:t>‹#›</a:t>
            </a:fld>
            <a:endParaRPr lang="en-US"/>
          </a:p>
        </p:txBody>
      </p:sp>
    </p:spTree>
    <p:extLst>
      <p:ext uri="{BB962C8B-B14F-4D97-AF65-F5344CB8AC3E}">
        <p14:creationId xmlns:p14="http://schemas.microsoft.com/office/powerpoint/2010/main" val="17883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a:t>
            </a:fld>
            <a:endParaRPr lang="en-US"/>
          </a:p>
        </p:txBody>
      </p:sp>
    </p:spTree>
    <p:extLst>
      <p:ext uri="{BB962C8B-B14F-4D97-AF65-F5344CB8AC3E}">
        <p14:creationId xmlns:p14="http://schemas.microsoft.com/office/powerpoint/2010/main" val="2631871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10</a:t>
            </a:fld>
            <a:endParaRPr lang="en-US"/>
          </a:p>
        </p:txBody>
      </p:sp>
    </p:spTree>
    <p:extLst>
      <p:ext uri="{BB962C8B-B14F-4D97-AF65-F5344CB8AC3E}">
        <p14:creationId xmlns:p14="http://schemas.microsoft.com/office/powerpoint/2010/main" val="2780834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11</a:t>
            </a:fld>
            <a:endParaRPr lang="en-US"/>
          </a:p>
        </p:txBody>
      </p:sp>
    </p:spTree>
    <p:extLst>
      <p:ext uri="{BB962C8B-B14F-4D97-AF65-F5344CB8AC3E}">
        <p14:creationId xmlns:p14="http://schemas.microsoft.com/office/powerpoint/2010/main" val="4188531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12</a:t>
            </a:fld>
            <a:endParaRPr lang="en-US"/>
          </a:p>
        </p:txBody>
      </p:sp>
    </p:spTree>
    <p:extLst>
      <p:ext uri="{BB962C8B-B14F-4D97-AF65-F5344CB8AC3E}">
        <p14:creationId xmlns:p14="http://schemas.microsoft.com/office/powerpoint/2010/main" val="116277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a:t>
            </a:fld>
            <a:endParaRPr lang="en-US"/>
          </a:p>
        </p:txBody>
      </p:sp>
    </p:spTree>
    <p:extLst>
      <p:ext uri="{BB962C8B-B14F-4D97-AF65-F5344CB8AC3E}">
        <p14:creationId xmlns:p14="http://schemas.microsoft.com/office/powerpoint/2010/main" val="110930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3</a:t>
            </a:fld>
            <a:endParaRPr lang="en-US"/>
          </a:p>
        </p:txBody>
      </p:sp>
    </p:spTree>
    <p:extLst>
      <p:ext uri="{BB962C8B-B14F-4D97-AF65-F5344CB8AC3E}">
        <p14:creationId xmlns:p14="http://schemas.microsoft.com/office/powerpoint/2010/main" val="31560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4</a:t>
            </a:fld>
            <a:endParaRPr lang="en-US"/>
          </a:p>
        </p:txBody>
      </p:sp>
    </p:spTree>
    <p:extLst>
      <p:ext uri="{BB962C8B-B14F-4D97-AF65-F5344CB8AC3E}">
        <p14:creationId xmlns:p14="http://schemas.microsoft.com/office/powerpoint/2010/main" val="283899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5</a:t>
            </a:fld>
            <a:endParaRPr lang="en-US"/>
          </a:p>
        </p:txBody>
      </p:sp>
    </p:spTree>
    <p:extLst>
      <p:ext uri="{BB962C8B-B14F-4D97-AF65-F5344CB8AC3E}">
        <p14:creationId xmlns:p14="http://schemas.microsoft.com/office/powerpoint/2010/main" val="129180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6</a:t>
            </a:fld>
            <a:endParaRPr lang="en-US"/>
          </a:p>
        </p:txBody>
      </p:sp>
    </p:spTree>
    <p:extLst>
      <p:ext uri="{BB962C8B-B14F-4D97-AF65-F5344CB8AC3E}">
        <p14:creationId xmlns:p14="http://schemas.microsoft.com/office/powerpoint/2010/main" val="546750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7</a:t>
            </a:fld>
            <a:endParaRPr lang="en-US"/>
          </a:p>
        </p:txBody>
      </p:sp>
    </p:spTree>
    <p:extLst>
      <p:ext uri="{BB962C8B-B14F-4D97-AF65-F5344CB8AC3E}">
        <p14:creationId xmlns:p14="http://schemas.microsoft.com/office/powerpoint/2010/main" val="4105983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8</a:t>
            </a:fld>
            <a:endParaRPr lang="en-US"/>
          </a:p>
        </p:txBody>
      </p:sp>
    </p:spTree>
    <p:extLst>
      <p:ext uri="{BB962C8B-B14F-4D97-AF65-F5344CB8AC3E}">
        <p14:creationId xmlns:p14="http://schemas.microsoft.com/office/powerpoint/2010/main" val="2224863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9</a:t>
            </a:fld>
            <a:endParaRPr lang="en-US"/>
          </a:p>
        </p:txBody>
      </p:sp>
    </p:spTree>
    <p:extLst>
      <p:ext uri="{BB962C8B-B14F-4D97-AF65-F5344CB8AC3E}">
        <p14:creationId xmlns:p14="http://schemas.microsoft.com/office/powerpoint/2010/main" val="893282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2113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11289" indent="0" algn="ctr">
              <a:buNone/>
              <a:defRPr>
                <a:solidFill>
                  <a:schemeClr val="tx1">
                    <a:tint val="75000"/>
                  </a:schemeClr>
                </a:solidFill>
              </a:defRPr>
            </a:lvl2pPr>
            <a:lvl3pPr marL="822577" indent="0" algn="ctr">
              <a:buNone/>
              <a:defRPr>
                <a:solidFill>
                  <a:schemeClr val="tx1">
                    <a:tint val="75000"/>
                  </a:schemeClr>
                </a:solidFill>
              </a:defRPr>
            </a:lvl3pPr>
            <a:lvl4pPr marL="1233866" indent="0" algn="ctr">
              <a:buNone/>
              <a:defRPr>
                <a:solidFill>
                  <a:schemeClr val="tx1">
                    <a:tint val="75000"/>
                  </a:schemeClr>
                </a:solidFill>
              </a:defRPr>
            </a:lvl4pPr>
            <a:lvl5pPr marL="1645155" indent="0" algn="ctr">
              <a:buNone/>
              <a:defRPr>
                <a:solidFill>
                  <a:schemeClr val="tx1">
                    <a:tint val="75000"/>
                  </a:schemeClr>
                </a:solidFill>
              </a:defRPr>
            </a:lvl5pPr>
            <a:lvl6pPr marL="2056445" indent="0" algn="ctr">
              <a:buNone/>
              <a:defRPr>
                <a:solidFill>
                  <a:schemeClr val="tx1">
                    <a:tint val="75000"/>
                  </a:schemeClr>
                </a:solidFill>
              </a:defRPr>
            </a:lvl6pPr>
            <a:lvl7pPr marL="2467733" indent="0" algn="ctr">
              <a:buNone/>
              <a:defRPr>
                <a:solidFill>
                  <a:schemeClr val="tx1">
                    <a:tint val="75000"/>
                  </a:schemeClr>
                </a:solidFill>
              </a:defRPr>
            </a:lvl7pPr>
            <a:lvl8pPr marL="2879022" indent="0" algn="ctr">
              <a:buNone/>
              <a:defRPr>
                <a:solidFill>
                  <a:schemeClr val="tx1">
                    <a:tint val="75000"/>
                  </a:schemeClr>
                </a:solidFill>
              </a:defRPr>
            </a:lvl8pPr>
            <a:lvl9pPr marL="3290311"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a:t>Click to edit Master title style</a:t>
            </a:r>
          </a:p>
        </p:txBody>
      </p:sp>
    </p:spTree>
    <p:extLst>
      <p:ext uri="{BB962C8B-B14F-4D97-AF65-F5344CB8AC3E}">
        <p14:creationId xmlns:p14="http://schemas.microsoft.com/office/powerpoint/2010/main" val="230707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Background 2" descr="bg2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70" y="1"/>
            <a:ext cx="12078520" cy="6857999"/>
          </a:xfrm>
          <a:prstGeom prst="rect">
            <a:avLst/>
          </a:prstGeom>
          <a:ln w="0">
            <a:noFill/>
          </a:ln>
          <a:effectLst/>
        </p:spPr>
      </p:pic>
      <p:sp>
        <p:nvSpPr>
          <p:cNvPr id="2" name="Title 1"/>
          <p:cNvSpPr>
            <a:spLocks noGrp="1"/>
          </p:cNvSpPr>
          <p:nvPr>
            <p:ph type="ctrTitle"/>
          </p:nvPr>
        </p:nvSpPr>
        <p:spPr>
          <a:xfrm>
            <a:off x="635726" y="1122363"/>
            <a:ext cx="10607040" cy="2387600"/>
          </a:xfrm>
        </p:spPr>
        <p:txBody>
          <a:bodyPr anchor="ctr"/>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35726" y="3602038"/>
            <a:ext cx="10032274" cy="1655762"/>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a:stretch>
            <a:fillRect/>
          </a:stretch>
        </p:blipFill>
        <p:spPr>
          <a:xfrm>
            <a:off x="11010297" y="6229750"/>
            <a:ext cx="1181703" cy="564168"/>
          </a:xfrm>
          <a:prstGeom prst="rect">
            <a:avLst/>
          </a:prstGeom>
        </p:spPr>
      </p:pic>
      <p:sp>
        <p:nvSpPr>
          <p:cNvPr id="10" name="Bosch_footer_1">
            <a:extLst>
              <a:ext uri="{FF2B5EF4-FFF2-40B4-BE49-F238E27FC236}">
                <a16:creationId xmlns:a16="http://schemas.microsoft.com/office/drawing/2014/main" id="{C4A0DCBC-1EFB-43C4-AF00-AB85781F48E7}"/>
              </a:ext>
            </a:extLst>
          </p:cNvPr>
          <p:cNvSpPr txBox="1"/>
          <p:nvPr userDrawn="1"/>
        </p:nvSpPr>
        <p:spPr>
          <a:xfrm>
            <a:off x="635726" y="6372927"/>
            <a:ext cx="1802675" cy="277813"/>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1200" b="1" kern="0" baseline="0" noProof="1">
                <a:solidFill>
                  <a:srgbClr val="D70012"/>
                </a:solidFill>
                <a:latin typeface="+mn-lt"/>
              </a:rPr>
              <a:t>Internal</a:t>
            </a:r>
            <a:r>
              <a:rPr lang="en-US" sz="1200" kern="0" baseline="0" noProof="1">
                <a:solidFill>
                  <a:schemeClr val="tx1"/>
                </a:solidFill>
                <a:latin typeface="+mn-lt"/>
              </a:rPr>
              <a:t> </a:t>
            </a:r>
            <a:r>
              <a:rPr lang="en-US" sz="1200" kern="0" baseline="0" noProof="1">
                <a:solidFill>
                  <a:schemeClr val="bg1">
                    <a:lumMod val="75000"/>
                  </a:schemeClr>
                </a:solidFill>
                <a:latin typeface="+mn-lt"/>
              </a:rPr>
              <a:t>| RBVH/ECM</a:t>
            </a:r>
          </a:p>
        </p:txBody>
      </p:sp>
      <p:sp>
        <p:nvSpPr>
          <p:cNvPr id="11" name="Bosch_footer_2">
            <a:extLst>
              <a:ext uri="{FF2B5EF4-FFF2-40B4-BE49-F238E27FC236}">
                <a16:creationId xmlns:a16="http://schemas.microsoft.com/office/drawing/2014/main" id="{C3D77AD5-379C-4A86-AFCF-32945A0FEE26}"/>
              </a:ext>
            </a:extLst>
          </p:cNvPr>
          <p:cNvSpPr txBox="1"/>
          <p:nvPr userDrawn="1"/>
        </p:nvSpPr>
        <p:spPr>
          <a:xfrm>
            <a:off x="635726" y="6578018"/>
            <a:ext cx="9152890" cy="215900"/>
          </a:xfrm>
          <a:prstGeom prst="rect">
            <a:avLst/>
          </a:prstGeom>
          <a:noFill/>
        </p:spPr>
        <p:txBody>
          <a:bodyPr wrap="square" lIns="0" tIns="0" rIns="0" bIns="0" rtlCol="0">
            <a:noAutofit/>
          </a:bodyPr>
          <a:lstStyle/>
          <a:p>
            <a:pPr>
              <a:lnSpc>
                <a:spcPct val="120000"/>
              </a:lnSpc>
              <a:spcAft>
                <a:spcPts val="100"/>
              </a:spcAft>
            </a:pPr>
            <a:r>
              <a:rPr lang="en-US" sz="1000" kern="0" baseline="0" noProof="1">
                <a:solidFill>
                  <a:schemeClr val="bg1">
                    <a:lumMod val="75000"/>
                  </a:schemeClr>
                </a:solidFill>
                <a:latin typeface="+mn-lt"/>
              </a:rPr>
              <a:t>© Robert Bosch Engineering and Business Solutions Vietnam Company Limited 2021</a:t>
            </a:r>
          </a:p>
        </p:txBody>
      </p:sp>
    </p:spTree>
    <p:extLst>
      <p:ext uri="{BB962C8B-B14F-4D97-AF65-F5344CB8AC3E}">
        <p14:creationId xmlns:p14="http://schemas.microsoft.com/office/powerpoint/2010/main" val="24044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72429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4"/>
            </p:custDataLst>
          </p:nvPr>
        </p:nvSpPr>
        <p:spPr bwMode="auto">
          <a:xfrm>
            <a:off x="370286" y="288000"/>
            <a:ext cx="9982286" cy="8640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a:t>Titelmasterformat durch Klicken bearbeiten</a:t>
            </a:r>
          </a:p>
        </p:txBody>
      </p:sp>
      <p:sp>
        <p:nvSpPr>
          <p:cNvPr id="2" name="Rectangle 3"/>
          <p:cNvSpPr>
            <a:spLocks noGrp="1" noChangeArrowheads="1"/>
          </p:cNvSpPr>
          <p:nvPr>
            <p:ph type="body" idx="1"/>
            <p:custDataLst>
              <p:tags r:id="rId5"/>
            </p:custDataLst>
          </p:nvPr>
        </p:nvSpPr>
        <p:spPr bwMode="auto">
          <a:xfrm>
            <a:off x="383926" y="1439630"/>
            <a:ext cx="11421796" cy="4630808"/>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6" name="Picture 5"/>
          <p:cNvPicPr>
            <a:picLocks/>
          </p:cNvPicPr>
          <p:nvPr userDrawn="1">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7"/>
            </p:custDataLst>
          </p:nvPr>
        </p:nvPicPr>
        <p:blipFill>
          <a:blip r:embed="rId9" cstate="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p:spPr>
      </p:pic>
    </p:spTree>
    <p:extLst>
      <p:ext uri="{BB962C8B-B14F-4D97-AF65-F5344CB8AC3E}">
        <p14:creationId xmlns:p14="http://schemas.microsoft.com/office/powerpoint/2010/main" val="4078123514"/>
      </p:ext>
    </p:extLst>
  </p:cSld>
  <p:clrMap bg1="lt1" tx1="dk1" bg2="lt2" tx2="dk2" accent1="accent1" accent2="accent2" accent3="accent3" accent4="accent4" accent5="accent5" accent6="accent6" hlink="hlink" folHlink="folHlink"/>
  <p:sldLayoutIdLst>
    <p:sldLayoutId id="2147483662" r:id="rId1"/>
    <p:sldLayoutId id="2147483661" r:id="rId2"/>
  </p:sldLayoutIdLst>
  <p:hf sldNum="0" hdr="0"/>
  <p:txStyles>
    <p:titleStyle>
      <a:lvl1pPr algn="l" rtl="0" eaLnBrk="1" fontAlgn="base" hangingPunct="1">
        <a:lnSpc>
          <a:spcPts val="2697"/>
        </a:lnSpc>
        <a:spcBef>
          <a:spcPct val="0"/>
        </a:spcBef>
        <a:spcAft>
          <a:spcPct val="0"/>
        </a:spcAft>
        <a:buFontTx/>
        <a:buNone/>
        <a:defRPr sz="1800" b="0" i="0" u="none">
          <a:solidFill>
            <a:srgbClr val="000000"/>
          </a:solidFill>
          <a:latin typeface="Bosch Office Sans" pitchFamily="2" charset="0"/>
          <a:ea typeface="+mj-ea"/>
          <a:cs typeface="Arial" pitchFamily="34" charset="0"/>
        </a:defRPr>
      </a:lvl1pPr>
      <a:lvl2pPr algn="l" rtl="0" eaLnBrk="1" fontAlgn="base" hangingPunct="1">
        <a:lnSpc>
          <a:spcPct val="111000"/>
        </a:lnSpc>
        <a:spcBef>
          <a:spcPct val="0"/>
        </a:spcBef>
        <a:spcAft>
          <a:spcPct val="0"/>
        </a:spcAft>
        <a:defRPr sz="2428">
          <a:solidFill>
            <a:srgbClr val="000000"/>
          </a:solidFill>
          <a:latin typeface="Bosch Office Sans"/>
        </a:defRPr>
      </a:lvl2pPr>
      <a:lvl3pPr algn="l" rtl="0" eaLnBrk="1" fontAlgn="base" hangingPunct="1">
        <a:lnSpc>
          <a:spcPct val="111000"/>
        </a:lnSpc>
        <a:spcBef>
          <a:spcPct val="0"/>
        </a:spcBef>
        <a:spcAft>
          <a:spcPct val="0"/>
        </a:spcAft>
        <a:defRPr sz="2428">
          <a:solidFill>
            <a:srgbClr val="000000"/>
          </a:solidFill>
          <a:latin typeface="Bosch Office Sans"/>
        </a:defRPr>
      </a:lvl3pPr>
      <a:lvl4pPr algn="l" rtl="0" eaLnBrk="1" fontAlgn="base" hangingPunct="1">
        <a:lnSpc>
          <a:spcPct val="111000"/>
        </a:lnSpc>
        <a:spcBef>
          <a:spcPct val="0"/>
        </a:spcBef>
        <a:spcAft>
          <a:spcPct val="0"/>
        </a:spcAft>
        <a:defRPr sz="2428">
          <a:solidFill>
            <a:srgbClr val="000000"/>
          </a:solidFill>
          <a:latin typeface="Bosch Office Sans"/>
        </a:defRPr>
      </a:lvl4pPr>
      <a:lvl5pPr algn="l" rtl="0" eaLnBrk="1" fontAlgn="base" hangingPunct="1">
        <a:lnSpc>
          <a:spcPct val="111000"/>
        </a:lnSpc>
        <a:spcBef>
          <a:spcPct val="0"/>
        </a:spcBef>
        <a:spcAft>
          <a:spcPct val="0"/>
        </a:spcAft>
        <a:defRPr sz="2428">
          <a:solidFill>
            <a:srgbClr val="000000"/>
          </a:solidFill>
          <a:latin typeface="Bosch Office Sans"/>
        </a:defRPr>
      </a:lvl5pPr>
      <a:lvl6pPr marL="411137" algn="l" rtl="0" eaLnBrk="1" fontAlgn="base" hangingPunct="1">
        <a:lnSpc>
          <a:spcPct val="111000"/>
        </a:lnSpc>
        <a:spcBef>
          <a:spcPct val="0"/>
        </a:spcBef>
        <a:spcAft>
          <a:spcPct val="0"/>
        </a:spcAft>
        <a:defRPr sz="2428">
          <a:solidFill>
            <a:srgbClr val="000000"/>
          </a:solidFill>
          <a:latin typeface="Bosch Office Sans"/>
        </a:defRPr>
      </a:lvl6pPr>
      <a:lvl7pPr marL="822273" algn="l" rtl="0" eaLnBrk="1" fontAlgn="base" hangingPunct="1">
        <a:lnSpc>
          <a:spcPct val="111000"/>
        </a:lnSpc>
        <a:spcBef>
          <a:spcPct val="0"/>
        </a:spcBef>
        <a:spcAft>
          <a:spcPct val="0"/>
        </a:spcAft>
        <a:defRPr sz="2428">
          <a:solidFill>
            <a:srgbClr val="000000"/>
          </a:solidFill>
          <a:latin typeface="Bosch Office Sans"/>
        </a:defRPr>
      </a:lvl7pPr>
      <a:lvl8pPr marL="1233409" algn="l" rtl="0" eaLnBrk="1" fontAlgn="base" hangingPunct="1">
        <a:lnSpc>
          <a:spcPct val="111000"/>
        </a:lnSpc>
        <a:spcBef>
          <a:spcPct val="0"/>
        </a:spcBef>
        <a:spcAft>
          <a:spcPct val="0"/>
        </a:spcAft>
        <a:defRPr sz="2428">
          <a:solidFill>
            <a:srgbClr val="000000"/>
          </a:solidFill>
          <a:latin typeface="Bosch Office Sans"/>
        </a:defRPr>
      </a:lvl8pPr>
      <a:lvl9pPr marL="1644545" algn="l" rtl="0" eaLnBrk="1" fontAlgn="base" hangingPunct="1">
        <a:lnSpc>
          <a:spcPct val="111000"/>
        </a:lnSpc>
        <a:spcBef>
          <a:spcPct val="0"/>
        </a:spcBef>
        <a:spcAft>
          <a:spcPct val="0"/>
        </a:spcAft>
        <a:defRPr sz="2428">
          <a:solidFill>
            <a:srgbClr val="000000"/>
          </a:solidFill>
          <a:latin typeface="Bosch Office Sans"/>
        </a:defRPr>
      </a:lvl9pPr>
    </p:titleStyle>
    <p:body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itchFamily="2"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itchFamily="2"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itchFamily="2"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9pPr>
    </p:bodyStyle>
    <p:otherStyle>
      <a:defPPr>
        <a:defRPr lang="de-DE"/>
      </a:defPPr>
      <a:lvl1pPr marL="0" algn="l" defTabSz="822273" rtl="0" eaLnBrk="1" latinLnBrk="0" hangingPunct="1">
        <a:defRPr sz="1619" kern="1200">
          <a:solidFill>
            <a:schemeClr val="tx1"/>
          </a:solidFill>
          <a:latin typeface="+mn-lt"/>
          <a:ea typeface="+mn-ea"/>
          <a:cs typeface="+mn-cs"/>
        </a:defRPr>
      </a:lvl1pPr>
      <a:lvl2pPr marL="411137" algn="l" defTabSz="822273" rtl="0" eaLnBrk="1" latinLnBrk="0" hangingPunct="1">
        <a:defRPr sz="1619" kern="1200">
          <a:solidFill>
            <a:schemeClr val="tx1"/>
          </a:solidFill>
          <a:latin typeface="+mn-lt"/>
          <a:ea typeface="+mn-ea"/>
          <a:cs typeface="+mn-cs"/>
        </a:defRPr>
      </a:lvl2pPr>
      <a:lvl3pPr marL="822273" algn="l" defTabSz="822273" rtl="0" eaLnBrk="1" latinLnBrk="0" hangingPunct="1">
        <a:defRPr sz="1619" kern="1200">
          <a:solidFill>
            <a:schemeClr val="tx1"/>
          </a:solidFill>
          <a:latin typeface="+mn-lt"/>
          <a:ea typeface="+mn-ea"/>
          <a:cs typeface="+mn-cs"/>
        </a:defRPr>
      </a:lvl3pPr>
      <a:lvl4pPr marL="1233409" algn="l" defTabSz="822273" rtl="0" eaLnBrk="1" latinLnBrk="0" hangingPunct="1">
        <a:defRPr sz="1619" kern="1200">
          <a:solidFill>
            <a:schemeClr val="tx1"/>
          </a:solidFill>
          <a:latin typeface="+mn-lt"/>
          <a:ea typeface="+mn-ea"/>
          <a:cs typeface="+mn-cs"/>
        </a:defRPr>
      </a:lvl4pPr>
      <a:lvl5pPr marL="1644545" algn="l" defTabSz="822273" rtl="0" eaLnBrk="1" latinLnBrk="0" hangingPunct="1">
        <a:defRPr sz="1619" kern="1200">
          <a:solidFill>
            <a:schemeClr val="tx1"/>
          </a:solidFill>
          <a:latin typeface="+mn-lt"/>
          <a:ea typeface="+mn-ea"/>
          <a:cs typeface="+mn-cs"/>
        </a:defRPr>
      </a:lvl5pPr>
      <a:lvl6pPr marL="2055681" algn="l" defTabSz="822273" rtl="0" eaLnBrk="1" latinLnBrk="0" hangingPunct="1">
        <a:defRPr sz="1619" kern="1200">
          <a:solidFill>
            <a:schemeClr val="tx1"/>
          </a:solidFill>
          <a:latin typeface="+mn-lt"/>
          <a:ea typeface="+mn-ea"/>
          <a:cs typeface="+mn-cs"/>
        </a:defRPr>
      </a:lvl6pPr>
      <a:lvl7pPr marL="2466818" algn="l" defTabSz="822273" rtl="0" eaLnBrk="1" latinLnBrk="0" hangingPunct="1">
        <a:defRPr sz="1619" kern="1200">
          <a:solidFill>
            <a:schemeClr val="tx1"/>
          </a:solidFill>
          <a:latin typeface="+mn-lt"/>
          <a:ea typeface="+mn-ea"/>
          <a:cs typeface="+mn-cs"/>
        </a:defRPr>
      </a:lvl7pPr>
      <a:lvl8pPr marL="2877954" algn="l" defTabSz="822273" rtl="0" eaLnBrk="1" latinLnBrk="0" hangingPunct="1">
        <a:defRPr sz="1619" kern="1200">
          <a:solidFill>
            <a:schemeClr val="tx1"/>
          </a:solidFill>
          <a:latin typeface="+mn-lt"/>
          <a:ea typeface="+mn-ea"/>
          <a:cs typeface="+mn-cs"/>
        </a:defRPr>
      </a:lvl8pPr>
      <a:lvl9pPr marL="3289090" algn="l" defTabSz="822273" rtl="0" eaLnBrk="1" latinLnBrk="0" hangingPunct="1">
        <a:defRPr sz="161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0594" y="365126"/>
            <a:ext cx="11547566" cy="6624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0594" y="1288869"/>
            <a:ext cx="11547566" cy="488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Bosch_footer_1">
            <a:extLst>
              <a:ext uri="{FF2B5EF4-FFF2-40B4-BE49-F238E27FC236}">
                <a16:creationId xmlns:a16="http://schemas.microsoft.com/office/drawing/2014/main" id="{C4A0DCBC-1EFB-43C4-AF00-AB85781F48E7}"/>
              </a:ext>
            </a:extLst>
          </p:cNvPr>
          <p:cNvSpPr txBox="1"/>
          <p:nvPr userDrawn="1"/>
        </p:nvSpPr>
        <p:spPr>
          <a:xfrm>
            <a:off x="400594" y="6384245"/>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RBVH/ECM</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400594" y="6537552"/>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Vietnam Company Limited 2021. All rights reserved, also regarding any disposal, exploitation, reproduction, editing, distribution, as well as in the event of applications for industrial property rights.</a:t>
            </a:r>
          </a:p>
        </p:txBody>
      </p:sp>
      <p:pic>
        <p:nvPicPr>
          <p:cNvPr id="9" name="Picture 8"/>
          <p:cNvPicPr>
            <a:picLocks noChangeAspect="1"/>
          </p:cNvPicPr>
          <p:nvPr userDrawn="1"/>
        </p:nvPicPr>
        <p:blipFill>
          <a:blip r:embed="rId4"/>
          <a:stretch>
            <a:fillRect/>
          </a:stretch>
        </p:blipFill>
        <p:spPr>
          <a:xfrm>
            <a:off x="11132404" y="6343529"/>
            <a:ext cx="815756" cy="297332"/>
          </a:xfrm>
          <a:prstGeom prst="rect">
            <a:avLst/>
          </a:prstGeom>
        </p:spPr>
      </p:pic>
    </p:spTree>
    <p:extLst>
      <p:ext uri="{BB962C8B-B14F-4D97-AF65-F5344CB8AC3E}">
        <p14:creationId xmlns:p14="http://schemas.microsoft.com/office/powerpoint/2010/main" val="870613745"/>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9.xml"/><Relationship Id="rId7"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emf"/><Relationship Id="rId5" Type="http://schemas.openxmlformats.org/officeDocument/2006/relationships/tags" Target="../tags/tag11.xml"/><Relationship Id="rId10" Type="http://schemas.openxmlformats.org/officeDocument/2006/relationships/image" Target="../media/image7.png"/><Relationship Id="rId4" Type="http://schemas.openxmlformats.org/officeDocument/2006/relationships/tags" Target="../tags/tag10.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image" Target="../media/image8.png"/><Relationship Id="rId3" Type="http://schemas.openxmlformats.org/officeDocument/2006/relationships/tags" Target="../tags/tag126.xml"/><Relationship Id="rId21" Type="http://schemas.openxmlformats.org/officeDocument/2006/relationships/image" Target="../media/image33.jpg"/><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image" Target="../media/image1.png"/><Relationship Id="rId2" Type="http://schemas.openxmlformats.org/officeDocument/2006/relationships/tags" Target="../tags/tag125.xml"/><Relationship Id="rId16" Type="http://schemas.openxmlformats.org/officeDocument/2006/relationships/notesSlide" Target="../notesSlides/notesSlide10.xml"/><Relationship Id="rId20" Type="http://schemas.openxmlformats.org/officeDocument/2006/relationships/image" Target="../media/image32.jpg"/><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5" Type="http://schemas.openxmlformats.org/officeDocument/2006/relationships/tags" Target="../tags/tag128.xml"/><Relationship Id="rId15" Type="http://schemas.openxmlformats.org/officeDocument/2006/relationships/slideLayout" Target="../slideLayouts/slideLayout4.xml"/><Relationship Id="rId10" Type="http://schemas.openxmlformats.org/officeDocument/2006/relationships/tags" Target="../tags/tag133.xml"/><Relationship Id="rId19" Type="http://schemas.openxmlformats.org/officeDocument/2006/relationships/image" Target="../media/image31.jpg"/><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tags" Target="../tags/tag137.xml"/></Relationships>
</file>

<file path=ppt/slides/_rels/slide11.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48.xml"/><Relationship Id="rId18" Type="http://schemas.openxmlformats.org/officeDocument/2006/relationships/notesSlide" Target="../notesSlides/notesSlide11.xml"/><Relationship Id="rId3" Type="http://schemas.openxmlformats.org/officeDocument/2006/relationships/tags" Target="../tags/tag140.xml"/><Relationship Id="rId21" Type="http://schemas.openxmlformats.org/officeDocument/2006/relationships/image" Target="../media/image34.png"/><Relationship Id="rId7" Type="http://schemas.openxmlformats.org/officeDocument/2006/relationships/tags" Target="../tags/tag144.xml"/><Relationship Id="rId12" Type="http://schemas.openxmlformats.org/officeDocument/2006/relationships/tags" Target="../tags/tag147.xml"/><Relationship Id="rId17" Type="http://schemas.openxmlformats.org/officeDocument/2006/relationships/slideLayout" Target="../slideLayouts/slideLayout4.xml"/><Relationship Id="rId2" Type="http://schemas.openxmlformats.org/officeDocument/2006/relationships/tags" Target="../tags/tag139.xml"/><Relationship Id="rId16" Type="http://schemas.openxmlformats.org/officeDocument/2006/relationships/tags" Target="../tags/tag151.xml"/><Relationship Id="rId20" Type="http://schemas.openxmlformats.org/officeDocument/2006/relationships/image" Target="../media/image8.png"/><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6.xml"/><Relationship Id="rId5" Type="http://schemas.openxmlformats.org/officeDocument/2006/relationships/tags" Target="../tags/tag142.xml"/><Relationship Id="rId15" Type="http://schemas.openxmlformats.org/officeDocument/2006/relationships/tags" Target="../tags/tag150.xml"/><Relationship Id="rId10" Type="http://schemas.openxmlformats.org/officeDocument/2006/relationships/video" Target="../media/media3.mp4"/><Relationship Id="rId19" Type="http://schemas.openxmlformats.org/officeDocument/2006/relationships/image" Target="../media/image1.png"/><Relationship Id="rId4" Type="http://schemas.openxmlformats.org/officeDocument/2006/relationships/tags" Target="../tags/tag141.xml"/><Relationship Id="rId9" Type="http://schemas.microsoft.com/office/2007/relationships/media" Target="../media/media3.mp4"/><Relationship Id="rId14" Type="http://schemas.openxmlformats.org/officeDocument/2006/relationships/tags" Target="../tags/tag149.xml"/></Relationships>
</file>

<file path=ppt/slides/_rels/slide12.xml.rels><?xml version="1.0" encoding="UTF-8" standalone="yes"?>
<Relationships xmlns="http://schemas.openxmlformats.org/package/2006/relationships"><Relationship Id="rId8" Type="http://schemas.microsoft.com/office/2007/relationships/media" Target="../media/media4.mp4"/><Relationship Id="rId13" Type="http://schemas.openxmlformats.org/officeDocument/2006/relationships/tags" Target="../tags/tag162.xml"/><Relationship Id="rId18" Type="http://schemas.openxmlformats.org/officeDocument/2006/relationships/image" Target="../media/image1.png"/><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tags" Target="../tags/tag161.xml"/><Relationship Id="rId17" Type="http://schemas.openxmlformats.org/officeDocument/2006/relationships/notesSlide" Target="../notesSlides/notesSlide12.xml"/><Relationship Id="rId2" Type="http://schemas.openxmlformats.org/officeDocument/2006/relationships/tags" Target="../tags/tag153.xml"/><Relationship Id="rId16" Type="http://schemas.openxmlformats.org/officeDocument/2006/relationships/slideLayout" Target="../slideLayouts/slideLayout4.xml"/><Relationship Id="rId20" Type="http://schemas.openxmlformats.org/officeDocument/2006/relationships/image" Target="../media/image35.png"/><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0.xml"/><Relationship Id="rId5" Type="http://schemas.openxmlformats.org/officeDocument/2006/relationships/tags" Target="../tags/tag156.xml"/><Relationship Id="rId15" Type="http://schemas.openxmlformats.org/officeDocument/2006/relationships/tags" Target="../tags/tag164.xml"/><Relationship Id="rId10" Type="http://schemas.openxmlformats.org/officeDocument/2006/relationships/tags" Target="../tags/tag159.xml"/><Relationship Id="rId19" Type="http://schemas.openxmlformats.org/officeDocument/2006/relationships/image" Target="../media/image8.png"/><Relationship Id="rId4" Type="http://schemas.openxmlformats.org/officeDocument/2006/relationships/tags" Target="../tags/tag155.xml"/><Relationship Id="rId9" Type="http://schemas.openxmlformats.org/officeDocument/2006/relationships/video" Target="../media/media4.mp4"/><Relationship Id="rId14" Type="http://schemas.openxmlformats.org/officeDocument/2006/relationships/tags" Target="../tags/tag163.xm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1.png"/><Relationship Id="rId2" Type="http://schemas.openxmlformats.org/officeDocument/2006/relationships/tags" Target="../tags/tag14.xml"/><Relationship Id="rId16" Type="http://schemas.openxmlformats.org/officeDocument/2006/relationships/notesSlide" Target="../notesSlides/notesSlide2.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slideLayout" Target="../slideLayouts/slideLayout4.xml"/><Relationship Id="rId10" Type="http://schemas.openxmlformats.org/officeDocument/2006/relationships/tags" Target="../tags/tag22.xml"/><Relationship Id="rId19" Type="http://schemas.openxmlformats.org/officeDocument/2006/relationships/image" Target="../media/image9.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3.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7.xml"/><Relationship Id="rId18" Type="http://schemas.openxmlformats.org/officeDocument/2006/relationships/notesSlide" Target="../notesSlides/notesSlide3.xml"/><Relationship Id="rId3" Type="http://schemas.openxmlformats.org/officeDocument/2006/relationships/tags" Target="../tags/tag29.xml"/><Relationship Id="rId21" Type="http://schemas.openxmlformats.org/officeDocument/2006/relationships/image" Target="../media/image10.png"/><Relationship Id="rId7" Type="http://schemas.openxmlformats.org/officeDocument/2006/relationships/tags" Target="../tags/tag33.xml"/><Relationship Id="rId12" Type="http://schemas.openxmlformats.org/officeDocument/2006/relationships/tags" Target="../tags/tag36.xml"/><Relationship Id="rId17" Type="http://schemas.openxmlformats.org/officeDocument/2006/relationships/slideLayout" Target="../slideLayouts/slideLayout4.xml"/><Relationship Id="rId2" Type="http://schemas.openxmlformats.org/officeDocument/2006/relationships/tags" Target="../tags/tag28.xml"/><Relationship Id="rId16" Type="http://schemas.openxmlformats.org/officeDocument/2006/relationships/tags" Target="../tags/tag40.xml"/><Relationship Id="rId20" Type="http://schemas.openxmlformats.org/officeDocument/2006/relationships/image" Target="../media/image8.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5.xml"/><Relationship Id="rId5" Type="http://schemas.openxmlformats.org/officeDocument/2006/relationships/tags" Target="../tags/tag31.xml"/><Relationship Id="rId15" Type="http://schemas.openxmlformats.org/officeDocument/2006/relationships/tags" Target="../tags/tag39.xml"/><Relationship Id="rId10" Type="http://schemas.openxmlformats.org/officeDocument/2006/relationships/video" Target="../media/media1.mp4"/><Relationship Id="rId19" Type="http://schemas.openxmlformats.org/officeDocument/2006/relationships/image" Target="../media/image1.png"/><Relationship Id="rId4" Type="http://schemas.openxmlformats.org/officeDocument/2006/relationships/tags" Target="../tags/tag30.xml"/><Relationship Id="rId9" Type="http://schemas.microsoft.com/office/2007/relationships/media" Target="../media/media1.mp4"/><Relationship Id="rId14" Type="http://schemas.openxmlformats.org/officeDocument/2006/relationships/tags" Target="../tags/tag38.xml"/></Relationships>
</file>

<file path=ppt/slides/_rels/slide4.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image" Target="../media/image8.png"/><Relationship Id="rId26" Type="http://schemas.openxmlformats.org/officeDocument/2006/relationships/image" Target="../media/image18.jpg"/><Relationship Id="rId3" Type="http://schemas.openxmlformats.org/officeDocument/2006/relationships/tags" Target="../tags/tag43.xml"/><Relationship Id="rId21" Type="http://schemas.openxmlformats.org/officeDocument/2006/relationships/image" Target="../media/image13.jpg"/><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image" Target="../media/image1.png"/><Relationship Id="rId25" Type="http://schemas.openxmlformats.org/officeDocument/2006/relationships/image" Target="../media/image17.jpg"/><Relationship Id="rId2" Type="http://schemas.openxmlformats.org/officeDocument/2006/relationships/tags" Target="../tags/tag42.xml"/><Relationship Id="rId16" Type="http://schemas.openxmlformats.org/officeDocument/2006/relationships/notesSlide" Target="../notesSlides/notesSlide4.xml"/><Relationship Id="rId20" Type="http://schemas.openxmlformats.org/officeDocument/2006/relationships/image" Target="../media/image12.jp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image" Target="../media/image16.jpg"/><Relationship Id="rId5" Type="http://schemas.openxmlformats.org/officeDocument/2006/relationships/tags" Target="../tags/tag45.xml"/><Relationship Id="rId15" Type="http://schemas.openxmlformats.org/officeDocument/2006/relationships/slideLayout" Target="../slideLayouts/slideLayout4.xml"/><Relationship Id="rId23" Type="http://schemas.openxmlformats.org/officeDocument/2006/relationships/image" Target="../media/image15.jpg"/><Relationship Id="rId10" Type="http://schemas.openxmlformats.org/officeDocument/2006/relationships/tags" Target="../tags/tag50.xml"/><Relationship Id="rId19" Type="http://schemas.openxmlformats.org/officeDocument/2006/relationships/image" Target="../media/image11.jp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image" Target="../media/image14.jpg"/></Relationships>
</file>

<file path=ppt/slides/_rels/slide5.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18" Type="http://schemas.openxmlformats.org/officeDocument/2006/relationships/image" Target="../media/image8.png"/><Relationship Id="rId3" Type="http://schemas.openxmlformats.org/officeDocument/2006/relationships/tags" Target="../tags/tag57.xml"/><Relationship Id="rId21" Type="http://schemas.openxmlformats.org/officeDocument/2006/relationships/image" Target="../media/image21.png"/><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image" Target="../media/image1.png"/><Relationship Id="rId2" Type="http://schemas.openxmlformats.org/officeDocument/2006/relationships/tags" Target="../tags/tag56.xml"/><Relationship Id="rId16" Type="http://schemas.openxmlformats.org/officeDocument/2006/relationships/notesSlide" Target="../notesSlides/notesSlide5.xml"/><Relationship Id="rId20" Type="http://schemas.openxmlformats.org/officeDocument/2006/relationships/image" Target="../media/image20.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5" Type="http://schemas.openxmlformats.org/officeDocument/2006/relationships/slideLayout" Target="../slideLayouts/slideLayout4.xml"/><Relationship Id="rId10" Type="http://schemas.openxmlformats.org/officeDocument/2006/relationships/tags" Target="../tags/tag64.xml"/><Relationship Id="rId19" Type="http://schemas.openxmlformats.org/officeDocument/2006/relationships/image" Target="../media/image19.png"/><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s>
</file>

<file path=ppt/slides/_rels/slide6.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image" Target="../media/image8.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image" Target="../media/image1.png"/><Relationship Id="rId2" Type="http://schemas.openxmlformats.org/officeDocument/2006/relationships/tags" Target="../tags/tag70.xml"/><Relationship Id="rId16" Type="http://schemas.openxmlformats.org/officeDocument/2006/relationships/notesSlide" Target="../notesSlides/notesSlide6.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slideLayout" Target="../slideLayouts/slideLayout4.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7.xml.rels><?xml version="1.0" encoding="UTF-8" standalone="yes"?>
<Relationships xmlns="http://schemas.openxmlformats.org/package/2006/relationships"><Relationship Id="rId8" Type="http://schemas.microsoft.com/office/2007/relationships/media" Target="../media/media2.mp4"/><Relationship Id="rId13" Type="http://schemas.openxmlformats.org/officeDocument/2006/relationships/tags" Target="../tags/tag93.xml"/><Relationship Id="rId18" Type="http://schemas.openxmlformats.org/officeDocument/2006/relationships/image" Target="../media/image1.png"/><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tags" Target="../tags/tag92.xml"/><Relationship Id="rId17" Type="http://schemas.openxmlformats.org/officeDocument/2006/relationships/notesSlide" Target="../notesSlides/notesSlide7.xml"/><Relationship Id="rId2" Type="http://schemas.openxmlformats.org/officeDocument/2006/relationships/tags" Target="../tags/tag84.xml"/><Relationship Id="rId16" Type="http://schemas.openxmlformats.org/officeDocument/2006/relationships/slideLayout" Target="../slideLayouts/slideLayout4.xml"/><Relationship Id="rId20" Type="http://schemas.openxmlformats.org/officeDocument/2006/relationships/image" Target="../media/image22.pn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1.xml"/><Relationship Id="rId5" Type="http://schemas.openxmlformats.org/officeDocument/2006/relationships/tags" Target="../tags/tag87.xml"/><Relationship Id="rId15" Type="http://schemas.openxmlformats.org/officeDocument/2006/relationships/tags" Target="../tags/tag95.xml"/><Relationship Id="rId10" Type="http://schemas.openxmlformats.org/officeDocument/2006/relationships/tags" Target="../tags/tag90.xml"/><Relationship Id="rId19" Type="http://schemas.openxmlformats.org/officeDocument/2006/relationships/image" Target="../media/image8.png"/><Relationship Id="rId4" Type="http://schemas.openxmlformats.org/officeDocument/2006/relationships/tags" Target="../tags/tag86.xml"/><Relationship Id="rId9" Type="http://schemas.openxmlformats.org/officeDocument/2006/relationships/video" Target="../media/media2.mp4"/><Relationship Id="rId14" Type="http://schemas.openxmlformats.org/officeDocument/2006/relationships/tags" Target="../tags/tag94.xml"/></Relationships>
</file>

<file path=ppt/slides/_rels/slide8.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image" Target="../media/image8.png"/><Relationship Id="rId26" Type="http://schemas.openxmlformats.org/officeDocument/2006/relationships/image" Target="../media/image30.jpg"/><Relationship Id="rId3" Type="http://schemas.openxmlformats.org/officeDocument/2006/relationships/tags" Target="../tags/tag98.xml"/><Relationship Id="rId21" Type="http://schemas.openxmlformats.org/officeDocument/2006/relationships/image" Target="../media/image25.jp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1.png"/><Relationship Id="rId25" Type="http://schemas.openxmlformats.org/officeDocument/2006/relationships/image" Target="../media/image29.jpg"/><Relationship Id="rId2" Type="http://schemas.openxmlformats.org/officeDocument/2006/relationships/tags" Target="../tags/tag97.xml"/><Relationship Id="rId16" Type="http://schemas.openxmlformats.org/officeDocument/2006/relationships/notesSlide" Target="../notesSlides/notesSlide8.xml"/><Relationship Id="rId20" Type="http://schemas.openxmlformats.org/officeDocument/2006/relationships/image" Target="../media/image24.jp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24" Type="http://schemas.openxmlformats.org/officeDocument/2006/relationships/image" Target="../media/image28.jpg"/><Relationship Id="rId5" Type="http://schemas.openxmlformats.org/officeDocument/2006/relationships/tags" Target="../tags/tag100.xml"/><Relationship Id="rId15" Type="http://schemas.openxmlformats.org/officeDocument/2006/relationships/slideLayout" Target="../slideLayouts/slideLayout4.xml"/><Relationship Id="rId23" Type="http://schemas.openxmlformats.org/officeDocument/2006/relationships/image" Target="../media/image27.jpg"/><Relationship Id="rId10" Type="http://schemas.openxmlformats.org/officeDocument/2006/relationships/tags" Target="../tags/tag105.xml"/><Relationship Id="rId19" Type="http://schemas.openxmlformats.org/officeDocument/2006/relationships/image" Target="../media/image23.jp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image" Target="../media/image26.jpg"/></Relationships>
</file>

<file path=ppt/slides/_rels/slide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18" Type="http://schemas.openxmlformats.org/officeDocument/2006/relationships/image" Target="../media/image8.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image" Target="../media/image1.png"/><Relationship Id="rId2" Type="http://schemas.openxmlformats.org/officeDocument/2006/relationships/tags" Target="../tags/tag111.xml"/><Relationship Id="rId16" Type="http://schemas.openxmlformats.org/officeDocument/2006/relationships/notesSlide" Target="../notesSlides/notesSlide9.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5" Type="http://schemas.openxmlformats.org/officeDocument/2006/relationships/slideLayout" Target="../slideLayouts/slideLayout4.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tags" Target="../tags/tag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Subtitle 2" hidden="1"/>
          <p:cNvSpPr>
            <a:spLocks noGrp="1"/>
          </p:cNvSpPr>
          <p:nvPr>
            <p:ph type="subTitle" idx="1"/>
            <p:custDataLst>
              <p:tags r:id="rId3"/>
            </p:custDataLst>
          </p:nvPr>
        </p:nvSpPr>
        <p:spPr>
          <a:xfrm>
            <a:off x="197" y="0"/>
            <a:ext cx="1411474" cy="141147"/>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endParaRPr lang="en-US" sz="111">
              <a:solidFill>
                <a:srgbClr val="000000"/>
              </a:solidFill>
            </a:endParaRPr>
          </a:p>
        </p:txBody>
      </p:sp>
      <p:pic>
        <p:nvPicPr>
          <p:cNvPr id="2" name="Picture 1"/>
          <p:cNvPicPr>
            <a:picLocks/>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Title 8_"/>
          <p:cNvSpPr txBox="1">
            <a:spLocks/>
          </p:cNvSpPr>
          <p:nvPr>
            <p:custDataLst>
              <p:tags r:id="rId5"/>
            </p:custDataLst>
          </p:nvPr>
        </p:nvSpPr>
        <p:spPr bwMode="auto">
          <a:xfrm>
            <a:off x="674575" y="731525"/>
            <a:ext cx="10954208" cy="5196665"/>
          </a:xfrm>
          <a:prstGeom prst="rect">
            <a:avLst/>
          </a:prstGeom>
          <a:solidFill>
            <a:scrgbClr r="0" g="0" b="0">
              <a:alpha val="0"/>
            </a:scrgbClr>
          </a:solid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90000"/>
              </a:lnSpc>
              <a:spcBef>
                <a:spcPts val="0"/>
              </a:spcBef>
              <a:spcAft>
                <a:spcPts val="0"/>
              </a:spcAft>
            </a:pPr>
            <a:endParaRPr lang="en-US" sz="8292" b="1" kern="0" dirty="0">
              <a:solidFill>
                <a:srgbClr val="FFFFFF"/>
              </a:solidFill>
              <a:latin typeface="+mj-lt"/>
            </a:endParaRPr>
          </a:p>
          <a:p>
            <a:pPr>
              <a:lnSpc>
                <a:spcPct val="90000"/>
              </a:lnSpc>
              <a:spcBef>
                <a:spcPts val="0"/>
              </a:spcBef>
              <a:spcAft>
                <a:spcPts val="0"/>
              </a:spcAft>
            </a:pPr>
            <a:r>
              <a:rPr lang="en-US" sz="6668" b="1" kern="0" dirty="0">
                <a:solidFill>
                  <a:srgbClr val="FFFFFF"/>
                </a:solidFill>
                <a:latin typeface="+mj-lt"/>
              </a:rPr>
              <a:t>AI training group</a:t>
            </a:r>
          </a:p>
          <a:p>
            <a:pPr>
              <a:lnSpc>
                <a:spcPct val="90000"/>
              </a:lnSpc>
              <a:spcBef>
                <a:spcPts val="0"/>
              </a:spcBef>
              <a:spcAft>
                <a:spcPts val="0"/>
              </a:spcAft>
            </a:pPr>
            <a:r>
              <a:rPr lang="en-US" sz="6668" b="1" kern="0" dirty="0">
                <a:solidFill>
                  <a:srgbClr val="FFFFFF"/>
                </a:solidFill>
                <a:latin typeface="+mj-lt"/>
              </a:rPr>
              <a:t>Weekly Report</a:t>
            </a: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r>
              <a:rPr lang="en-US" sz="2667" kern="0" cap="all" dirty="0">
                <a:solidFill>
                  <a:srgbClr val="FFFFFF"/>
                </a:solidFill>
                <a:latin typeface="+mj-lt"/>
              </a:rPr>
              <a:t>Nguyen </a:t>
            </a:r>
            <a:r>
              <a:rPr lang="en-US" sz="2667" kern="0" cap="all" dirty="0" err="1">
                <a:solidFill>
                  <a:srgbClr val="FFFFFF"/>
                </a:solidFill>
                <a:latin typeface="+mj-lt"/>
              </a:rPr>
              <a:t>khai</a:t>
            </a:r>
            <a:r>
              <a:rPr lang="en-US" sz="2667" kern="0" cap="all" dirty="0">
                <a:solidFill>
                  <a:srgbClr val="FFFFFF"/>
                </a:solidFill>
                <a:latin typeface="+mj-lt"/>
              </a:rPr>
              <a:t> </a:t>
            </a:r>
            <a:r>
              <a:rPr lang="en-US" sz="2667" kern="0" cap="all" dirty="0" err="1">
                <a:solidFill>
                  <a:srgbClr val="FFFFFF"/>
                </a:solidFill>
                <a:latin typeface="+mj-lt"/>
              </a:rPr>
              <a:t>phu</a:t>
            </a:r>
            <a:r>
              <a:rPr lang="en-US" sz="2667" kern="0" cap="all">
                <a:solidFill>
                  <a:srgbClr val="FFFFFF"/>
                </a:solidFill>
                <a:latin typeface="+mj-lt"/>
              </a:rPr>
              <a:t> – Aug 25 2023</a:t>
            </a:r>
          </a:p>
          <a:p>
            <a:pPr>
              <a:lnSpc>
                <a:spcPct val="90000"/>
              </a:lnSpc>
              <a:spcBef>
                <a:spcPts val="0"/>
              </a:spcBef>
              <a:spcAft>
                <a:spcPts val="0"/>
              </a:spcAft>
            </a:pPr>
            <a:endParaRPr lang="en-US" sz="2667" kern="0" cap="all" dirty="0">
              <a:solidFill>
                <a:srgbClr val="FFFFFF"/>
              </a:solidFill>
              <a:latin typeface="+mj-lt"/>
            </a:endParaRPr>
          </a:p>
        </p:txBody>
      </p:sp>
      <p:pic>
        <p:nvPicPr>
          <p:cNvPr id="4" name="Picture 3"/>
          <p:cNvPicPr>
            <a:picLocks/>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Tree>
    <p:custDataLst>
      <p:tags r:id="rId1"/>
    </p:custDataLst>
    <p:extLst>
      <p:ext uri="{BB962C8B-B14F-4D97-AF65-F5344CB8AC3E}">
        <p14:creationId xmlns:p14="http://schemas.microsoft.com/office/powerpoint/2010/main" val="11689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7" name="Titel 7">
            <a:extLst>
              <a:ext uri="{FF2B5EF4-FFF2-40B4-BE49-F238E27FC236}">
                <a16:creationId xmlns:a16="http://schemas.microsoft.com/office/drawing/2014/main" id="{56D0D871-0519-B97C-AC92-6B1941B5C3E1}"/>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2: Frame error</a:t>
            </a:r>
            <a:endParaRPr lang="en-US" sz="2000">
              <a:latin typeface="Bosch Sans Black" panose="020B0A04020202020204" pitchFamily="34" charset="0"/>
            </a:endParaRPr>
          </a:p>
        </p:txBody>
      </p:sp>
      <p:pic>
        <p:nvPicPr>
          <p:cNvPr id="12" name="Picture 11">
            <a:extLst>
              <a:ext uri="{FF2B5EF4-FFF2-40B4-BE49-F238E27FC236}">
                <a16:creationId xmlns:a16="http://schemas.microsoft.com/office/drawing/2014/main" id="{04F0E7D9-B062-4249-0A8E-0269D013045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211" y="1013832"/>
            <a:ext cx="3931920" cy="2211705"/>
          </a:xfrm>
          <a:prstGeom prst="rect">
            <a:avLst/>
          </a:prstGeom>
        </p:spPr>
      </p:pic>
      <p:pic>
        <p:nvPicPr>
          <p:cNvPr id="18" name="Picture 17">
            <a:extLst>
              <a:ext uri="{FF2B5EF4-FFF2-40B4-BE49-F238E27FC236}">
                <a16:creationId xmlns:a16="http://schemas.microsoft.com/office/drawing/2014/main" id="{6003013A-A438-36E3-2A60-FF98769B44E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30040" y="1013832"/>
            <a:ext cx="3931920" cy="2211705"/>
          </a:xfrm>
          <a:prstGeom prst="rect">
            <a:avLst/>
          </a:prstGeom>
        </p:spPr>
      </p:pic>
      <p:pic>
        <p:nvPicPr>
          <p:cNvPr id="21" name="Picture 20">
            <a:extLst>
              <a:ext uri="{FF2B5EF4-FFF2-40B4-BE49-F238E27FC236}">
                <a16:creationId xmlns:a16="http://schemas.microsoft.com/office/drawing/2014/main" id="{8B28D259-FDCB-14E2-79FF-8953FBFB344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179869" y="1013832"/>
            <a:ext cx="3931920" cy="2211705"/>
          </a:xfrm>
          <a:prstGeom prst="rect">
            <a:avLst/>
          </a:prstGeom>
        </p:spPr>
      </p:pic>
      <p:sp>
        <p:nvSpPr>
          <p:cNvPr id="11" name="TextBox 10">
            <a:extLst>
              <a:ext uri="{FF2B5EF4-FFF2-40B4-BE49-F238E27FC236}">
                <a16:creationId xmlns:a16="http://schemas.microsoft.com/office/drawing/2014/main" id="{31803BA1-9974-D863-DC8E-E4A20048ACB2}"/>
              </a:ext>
            </a:extLst>
          </p:cNvPr>
          <p:cNvSpPr txBox="1"/>
          <p:nvPr/>
        </p:nvSpPr>
        <p:spPr>
          <a:xfrm>
            <a:off x="431659" y="3491286"/>
            <a:ext cx="11255015" cy="1431161"/>
          </a:xfrm>
          <a:prstGeom prst="rect">
            <a:avLst/>
          </a:prstGeom>
          <a:noFill/>
        </p:spPr>
        <p:txBody>
          <a:bodyPr wrap="square" rtlCol="0">
            <a:spAutoFit/>
          </a:bodyPr>
          <a:lstStyle>
            <a:defPPr>
              <a:defRPr lang="en-US"/>
            </a:defPPr>
            <a:lvl1pPr marL="285750" indent="-285750">
              <a:spcAft>
                <a:spcPts val="600"/>
              </a:spcAft>
              <a:buFont typeface="Arial" panose="020B0604020202020204" pitchFamily="34" charset="0"/>
              <a:buChar char="•"/>
              <a:defRPr>
                <a:latin typeface="Bosch Office Sans" pitchFamily="2" charset="0"/>
              </a:defRPr>
            </a:lvl1pPr>
          </a:lstStyle>
          <a:p>
            <a:r>
              <a:rPr lang="vi-VN"/>
              <a:t>Happens in the span of just a number of frames</a:t>
            </a:r>
          </a:p>
          <a:p>
            <a:r>
              <a:rPr lang="vi-VN"/>
              <a:t>Not always black screen</a:t>
            </a:r>
          </a:p>
          <a:p>
            <a:r>
              <a:rPr lang="vi-VN"/>
              <a:t>Difficult to detect if it happens in screen transitions</a:t>
            </a:r>
          </a:p>
          <a:p>
            <a:r>
              <a:rPr lang="vi-VN"/>
              <a:t>Might </a:t>
            </a:r>
            <a:r>
              <a:rPr lang="vi-VN" b="1"/>
              <a:t>depend</a:t>
            </a:r>
            <a:r>
              <a:rPr lang="vi-VN"/>
              <a:t> on customers’ requirements</a:t>
            </a:r>
            <a:endParaRPr lang="en-US"/>
          </a:p>
        </p:txBody>
      </p:sp>
    </p:spTree>
    <p:custDataLst>
      <p:tags r:id="rId1"/>
    </p:custDataLst>
    <p:extLst>
      <p:ext uri="{BB962C8B-B14F-4D97-AF65-F5344CB8AC3E}">
        <p14:creationId xmlns:p14="http://schemas.microsoft.com/office/powerpoint/2010/main" val="2379971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2: </a:t>
            </a:r>
            <a:r>
              <a:rPr lang="en-US" sz="2000">
                <a:latin typeface="Bosch Sans Black" panose="020B0A04020202020204" pitchFamily="34" charset="0"/>
              </a:rPr>
              <a:t>Frame error</a:t>
            </a:r>
          </a:p>
        </p:txBody>
      </p:sp>
      <p:sp>
        <p:nvSpPr>
          <p:cNvPr id="11" name="TextBox 10">
            <a:extLst>
              <a:ext uri="{FF2B5EF4-FFF2-40B4-BE49-F238E27FC236}">
                <a16:creationId xmlns:a16="http://schemas.microsoft.com/office/drawing/2014/main" id="{92645496-CDC7-F59E-9C6F-6C927137AB22}"/>
              </a:ext>
            </a:extLst>
          </p:cNvPr>
          <p:cNvSpPr txBox="1"/>
          <p:nvPr/>
        </p:nvSpPr>
        <p:spPr>
          <a:xfrm>
            <a:off x="368348" y="1023988"/>
            <a:ext cx="10540284"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atin typeface="Bosch Office Sans" pitchFamily="2" charset="0"/>
              </a:rPr>
              <a:t>A lot more common than other types (14/15 test cases observed)</a:t>
            </a:r>
          </a:p>
          <a:p>
            <a:pPr marL="285750" indent="-285750">
              <a:spcAft>
                <a:spcPts val="600"/>
              </a:spcAft>
              <a:buFont typeface="Arial" panose="020B0604020202020204" pitchFamily="34" charset="0"/>
              <a:buChar char="•"/>
            </a:pPr>
            <a:r>
              <a:rPr lang="en-US">
                <a:latin typeface="Bosch Office Sans" pitchFamily="2" charset="0"/>
              </a:rPr>
              <a:t>Some of them are found and recorded on screen captures (not affected by camera and lighting)</a:t>
            </a:r>
          </a:p>
          <a:p>
            <a:pPr marL="285750" indent="-285750">
              <a:spcAft>
                <a:spcPts val="600"/>
              </a:spcAft>
              <a:buFont typeface="Arial" panose="020B0604020202020204" pitchFamily="34" charset="0"/>
              <a:buChar char="•"/>
            </a:pPr>
            <a:r>
              <a:rPr lang="en-US">
                <a:latin typeface="Bosch Office Sans" pitchFamily="2" charset="0"/>
              </a:rPr>
              <a:t>Mostly happen on tab/page transitions</a:t>
            </a:r>
          </a:p>
        </p:txBody>
      </p:sp>
      <p:pic>
        <p:nvPicPr>
          <p:cNvPr id="12" name="cut11">
            <a:hlinkClick r:id="" action="ppaction://media"/>
            <a:extLst>
              <a:ext uri="{FF2B5EF4-FFF2-40B4-BE49-F238E27FC236}">
                <a16:creationId xmlns:a16="http://schemas.microsoft.com/office/drawing/2014/main" id="{A7B45373-B40E-FCB3-4C67-9EAA82320FF0}"/>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2339092" y="2228240"/>
            <a:ext cx="7513815" cy="2984002"/>
          </a:xfrm>
          <a:prstGeom prst="rect">
            <a:avLst/>
          </a:prstGeom>
        </p:spPr>
      </p:pic>
    </p:spTree>
    <p:custDataLst>
      <p:tags r:id="rId1"/>
    </p:custDataLst>
    <p:extLst>
      <p:ext uri="{BB962C8B-B14F-4D97-AF65-F5344CB8AC3E}">
        <p14:creationId xmlns:p14="http://schemas.microsoft.com/office/powerpoint/2010/main" val="140562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7" name="cut12">
            <a:hlinkClick r:id="" action="ppaction://media"/>
            <a:extLst>
              <a:ext uri="{FF2B5EF4-FFF2-40B4-BE49-F238E27FC236}">
                <a16:creationId xmlns:a16="http://schemas.microsoft.com/office/drawing/2014/main" id="{F2B37492-B70C-71D7-CBFE-FB90DD4057E1}"/>
              </a:ext>
            </a:extLst>
          </p:cNvPr>
          <p:cNvPicPr>
            <a:picLocks noChangeAspect="1"/>
          </p:cNvPicPr>
          <p:nvPr>
            <a:videoFile r:link="rId9"/>
            <p:extLst>
              <p:ext uri="{DAA4B4D4-6D71-4841-9C94-3DE7FCFB9230}">
                <p14:media xmlns:p14="http://schemas.microsoft.com/office/powerpoint/2010/main" r:embed="rId8"/>
              </p:ext>
            </p:extLst>
          </p:nvPr>
        </p:nvPicPr>
        <p:blipFill>
          <a:blip r:embed="rId20"/>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11555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Download attachments from JIRA</a:t>
            </a:r>
          </a:p>
        </p:txBody>
      </p:sp>
      <p:pic>
        <p:nvPicPr>
          <p:cNvPr id="12" name="Picture 11">
            <a:extLst>
              <a:ext uri="{FF2B5EF4-FFF2-40B4-BE49-F238E27FC236}">
                <a16:creationId xmlns:a16="http://schemas.microsoft.com/office/drawing/2014/main" id="{BB4F893E-384B-88C0-F01E-636F02221880}"/>
              </a:ext>
            </a:extLst>
          </p:cNvPr>
          <p:cNvPicPr>
            <a:picLocks noChangeAspect="1"/>
          </p:cNvPicPr>
          <p:nvPr/>
        </p:nvPicPr>
        <p:blipFill>
          <a:blip r:embed="rId19"/>
          <a:stretch>
            <a:fillRect/>
          </a:stretch>
        </p:blipFill>
        <p:spPr>
          <a:xfrm>
            <a:off x="2797632" y="2897273"/>
            <a:ext cx="6596032" cy="1907447"/>
          </a:xfrm>
          <a:prstGeom prst="rect">
            <a:avLst/>
          </a:prstGeom>
        </p:spPr>
      </p:pic>
      <p:sp>
        <p:nvSpPr>
          <p:cNvPr id="18" name="TextBox 17">
            <a:extLst>
              <a:ext uri="{FF2B5EF4-FFF2-40B4-BE49-F238E27FC236}">
                <a16:creationId xmlns:a16="http://schemas.microsoft.com/office/drawing/2014/main" id="{864EA352-B771-67C2-C144-648FD19C190E}"/>
              </a:ext>
            </a:extLst>
          </p:cNvPr>
          <p:cNvSpPr txBox="1"/>
          <p:nvPr/>
        </p:nvSpPr>
        <p:spPr>
          <a:xfrm>
            <a:off x="729916" y="1407179"/>
            <a:ext cx="4581511" cy="830997"/>
          </a:xfrm>
          <a:prstGeom prst="rect">
            <a:avLst/>
          </a:prstGeom>
          <a:noFill/>
        </p:spPr>
        <p:txBody>
          <a:bodyPr wrap="none" rtlCol="0">
            <a:spAutoFit/>
          </a:bodyPr>
          <a:lstStyle/>
          <a:p>
            <a:pPr marL="285750" indent="-285750">
              <a:buFont typeface="Arial" panose="020B0604020202020204" pitchFamily="34" charset="0"/>
              <a:buChar char="•"/>
            </a:pPr>
            <a:r>
              <a:rPr lang="en-US" sz="2400"/>
              <a:t>Apps from Atlassian Marketplace</a:t>
            </a:r>
          </a:p>
          <a:p>
            <a:pPr marL="285750" indent="-285750">
              <a:buFont typeface="Arial" panose="020B0604020202020204" pitchFamily="34" charset="0"/>
              <a:buChar char="•"/>
            </a:pPr>
            <a:r>
              <a:rPr lang="en-US" sz="2400"/>
              <a:t>REST API?</a:t>
            </a:r>
          </a:p>
        </p:txBody>
      </p:sp>
    </p:spTree>
    <p:custDataLst>
      <p:tags r:id="rId1"/>
    </p:custDataLst>
    <p:extLst>
      <p:ext uri="{BB962C8B-B14F-4D97-AF65-F5344CB8AC3E}">
        <p14:creationId xmlns:p14="http://schemas.microsoft.com/office/powerpoint/2010/main" val="577897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sp>
        <p:nvSpPr>
          <p:cNvPr id="7" name="Titel 7">
            <a:extLst>
              <a:ext uri="{FF2B5EF4-FFF2-40B4-BE49-F238E27FC236}">
                <a16:creationId xmlns:a16="http://schemas.microsoft.com/office/drawing/2014/main" id="{56D0D871-0519-B97C-AC92-6B1941B5C3E1}"/>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Case 1</a:t>
            </a:r>
            <a:endParaRPr lang="en-US" sz="2000">
              <a:latin typeface="Bosch Sans Black" panose="020B0A04020202020204" pitchFamily="34" charset="0"/>
            </a:endParaRPr>
          </a:p>
        </p:txBody>
      </p:sp>
      <p:pic>
        <p:nvPicPr>
          <p:cNvPr id="12" name="cut4">
            <a:hlinkClick r:id="" action="ppaction://media"/>
            <a:extLst>
              <a:ext uri="{FF2B5EF4-FFF2-40B4-BE49-F238E27FC236}">
                <a16:creationId xmlns:a16="http://schemas.microsoft.com/office/drawing/2014/main" id="{99EA1F21-5EF6-8C24-445C-382465EFBAEB}"/>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4784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7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1: </a:t>
            </a:r>
            <a:r>
              <a:rPr lang="en-US" sz="2000">
                <a:latin typeface="Bosch Sans Black" panose="020B0A04020202020204" pitchFamily="34" charset="0"/>
              </a:rPr>
              <a:t>Chaotic, rapid switch</a:t>
            </a:r>
          </a:p>
        </p:txBody>
      </p:sp>
      <p:pic>
        <p:nvPicPr>
          <p:cNvPr id="12" name="Picture 11">
            <a:extLst>
              <a:ext uri="{FF2B5EF4-FFF2-40B4-BE49-F238E27FC236}">
                <a16:creationId xmlns:a16="http://schemas.microsoft.com/office/drawing/2014/main" id="{4F46A3D4-CBC9-BEE1-209E-F487374A19E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7313" y="1938142"/>
            <a:ext cx="2623642" cy="1475799"/>
          </a:xfrm>
          <a:prstGeom prst="rect">
            <a:avLst/>
          </a:prstGeom>
        </p:spPr>
      </p:pic>
      <p:pic>
        <p:nvPicPr>
          <p:cNvPr id="19" name="Picture 18">
            <a:extLst>
              <a:ext uri="{FF2B5EF4-FFF2-40B4-BE49-F238E27FC236}">
                <a16:creationId xmlns:a16="http://schemas.microsoft.com/office/drawing/2014/main" id="{04A3518F-EEB3-1665-B5B1-EF0CEF9761A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62225" y="1942202"/>
            <a:ext cx="2623642" cy="1475799"/>
          </a:xfrm>
          <a:prstGeom prst="rect">
            <a:avLst/>
          </a:prstGeom>
        </p:spPr>
      </p:pic>
      <p:pic>
        <p:nvPicPr>
          <p:cNvPr id="24" name="Picture 23">
            <a:extLst>
              <a:ext uri="{FF2B5EF4-FFF2-40B4-BE49-F238E27FC236}">
                <a16:creationId xmlns:a16="http://schemas.microsoft.com/office/drawing/2014/main" id="{3C3B643E-FB6B-A209-57DF-77CA3238F0F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87137" y="1949452"/>
            <a:ext cx="2623642" cy="1475799"/>
          </a:xfrm>
          <a:prstGeom prst="rect">
            <a:avLst/>
          </a:prstGeom>
        </p:spPr>
      </p:pic>
      <p:pic>
        <p:nvPicPr>
          <p:cNvPr id="27" name="Picture 26">
            <a:extLst>
              <a:ext uri="{FF2B5EF4-FFF2-40B4-BE49-F238E27FC236}">
                <a16:creationId xmlns:a16="http://schemas.microsoft.com/office/drawing/2014/main" id="{46355AFC-BEDC-77C7-FD39-94218D255F9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912049" y="1950551"/>
            <a:ext cx="2623642" cy="1475799"/>
          </a:xfrm>
          <a:prstGeom prst="rect">
            <a:avLst/>
          </a:prstGeom>
        </p:spPr>
      </p:pic>
      <p:pic>
        <p:nvPicPr>
          <p:cNvPr id="29" name="Picture 28">
            <a:extLst>
              <a:ext uri="{FF2B5EF4-FFF2-40B4-BE49-F238E27FC236}">
                <a16:creationId xmlns:a16="http://schemas.microsoft.com/office/drawing/2014/main" id="{9B6094F4-940E-2688-F7DE-3C1395634FC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37313" y="4023876"/>
            <a:ext cx="2623642" cy="1475799"/>
          </a:xfrm>
          <a:prstGeom prst="rect">
            <a:avLst/>
          </a:prstGeom>
        </p:spPr>
      </p:pic>
      <p:pic>
        <p:nvPicPr>
          <p:cNvPr id="31" name="Picture 30">
            <a:extLst>
              <a:ext uri="{FF2B5EF4-FFF2-40B4-BE49-F238E27FC236}">
                <a16:creationId xmlns:a16="http://schemas.microsoft.com/office/drawing/2014/main" id="{50CAF2A1-6C03-0AD2-D200-0EF65A374D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2225" y="4023875"/>
            <a:ext cx="2623642" cy="1475799"/>
          </a:xfrm>
          <a:prstGeom prst="rect">
            <a:avLst/>
          </a:prstGeom>
        </p:spPr>
      </p:pic>
      <p:pic>
        <p:nvPicPr>
          <p:cNvPr id="34" name="Picture 33">
            <a:extLst>
              <a:ext uri="{FF2B5EF4-FFF2-40B4-BE49-F238E27FC236}">
                <a16:creationId xmlns:a16="http://schemas.microsoft.com/office/drawing/2014/main" id="{4FB4FA34-5A22-D4B1-8103-ADB68643D0A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187137" y="4023875"/>
            <a:ext cx="2623642" cy="1475799"/>
          </a:xfrm>
          <a:prstGeom prst="rect">
            <a:avLst/>
          </a:prstGeom>
        </p:spPr>
      </p:pic>
      <p:pic>
        <p:nvPicPr>
          <p:cNvPr id="36" name="Picture 35">
            <a:extLst>
              <a:ext uri="{FF2B5EF4-FFF2-40B4-BE49-F238E27FC236}">
                <a16:creationId xmlns:a16="http://schemas.microsoft.com/office/drawing/2014/main" id="{C2D9E70E-3334-CE16-CA12-7E1B66D54CE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912049" y="4024091"/>
            <a:ext cx="2623642" cy="1475799"/>
          </a:xfrm>
          <a:prstGeom prst="rect">
            <a:avLst/>
          </a:prstGeom>
        </p:spPr>
      </p:pic>
      <p:sp>
        <p:nvSpPr>
          <p:cNvPr id="37" name="TextBox 36">
            <a:extLst>
              <a:ext uri="{FF2B5EF4-FFF2-40B4-BE49-F238E27FC236}">
                <a16:creationId xmlns:a16="http://schemas.microsoft.com/office/drawing/2014/main" id="{E862AF33-B5F0-B0ED-75D7-D2BFB78FA32A}"/>
              </a:ext>
            </a:extLst>
          </p:cNvPr>
          <p:cNvSpPr txBox="1"/>
          <p:nvPr/>
        </p:nvSpPr>
        <p:spPr>
          <a:xfrm>
            <a:off x="1892681" y="1505293"/>
            <a:ext cx="312906" cy="369332"/>
          </a:xfrm>
          <a:prstGeom prst="rect">
            <a:avLst/>
          </a:prstGeom>
          <a:noFill/>
        </p:spPr>
        <p:txBody>
          <a:bodyPr wrap="none" rtlCol="0">
            <a:spAutoFit/>
          </a:bodyPr>
          <a:lstStyle/>
          <a:p>
            <a:r>
              <a:rPr lang="en-US">
                <a:latin typeface="Bosch Office Sans" pitchFamily="2" charset="0"/>
              </a:rPr>
              <a:t>1</a:t>
            </a:r>
          </a:p>
        </p:txBody>
      </p:sp>
      <p:sp>
        <p:nvSpPr>
          <p:cNvPr id="38" name="TextBox 37">
            <a:extLst>
              <a:ext uri="{FF2B5EF4-FFF2-40B4-BE49-F238E27FC236}">
                <a16:creationId xmlns:a16="http://schemas.microsoft.com/office/drawing/2014/main" id="{37CD9A32-9266-E2E2-45B2-666C5D23E2F7}"/>
              </a:ext>
            </a:extLst>
          </p:cNvPr>
          <p:cNvSpPr txBox="1"/>
          <p:nvPr/>
        </p:nvSpPr>
        <p:spPr>
          <a:xfrm>
            <a:off x="4617593" y="1492552"/>
            <a:ext cx="312906" cy="369332"/>
          </a:xfrm>
          <a:prstGeom prst="rect">
            <a:avLst/>
          </a:prstGeom>
          <a:noFill/>
        </p:spPr>
        <p:txBody>
          <a:bodyPr wrap="none" rtlCol="0">
            <a:spAutoFit/>
          </a:bodyPr>
          <a:lstStyle/>
          <a:p>
            <a:r>
              <a:rPr lang="en-US">
                <a:latin typeface="Bosch Office Sans" pitchFamily="2" charset="0"/>
              </a:rPr>
              <a:t>2</a:t>
            </a:r>
          </a:p>
        </p:txBody>
      </p:sp>
      <p:sp>
        <p:nvSpPr>
          <p:cNvPr id="39" name="TextBox 38">
            <a:extLst>
              <a:ext uri="{FF2B5EF4-FFF2-40B4-BE49-F238E27FC236}">
                <a16:creationId xmlns:a16="http://schemas.microsoft.com/office/drawing/2014/main" id="{0A6EF4C2-D9B6-7782-B6FD-2C08A9FF697B}"/>
              </a:ext>
            </a:extLst>
          </p:cNvPr>
          <p:cNvSpPr txBox="1"/>
          <p:nvPr/>
        </p:nvSpPr>
        <p:spPr>
          <a:xfrm>
            <a:off x="7342505" y="1505293"/>
            <a:ext cx="312906" cy="369332"/>
          </a:xfrm>
          <a:prstGeom prst="rect">
            <a:avLst/>
          </a:prstGeom>
          <a:noFill/>
        </p:spPr>
        <p:txBody>
          <a:bodyPr wrap="none" rtlCol="0">
            <a:spAutoFit/>
          </a:bodyPr>
          <a:lstStyle/>
          <a:p>
            <a:r>
              <a:rPr lang="en-US">
                <a:latin typeface="Bosch Office Sans" pitchFamily="2" charset="0"/>
              </a:rPr>
              <a:t>3</a:t>
            </a:r>
          </a:p>
        </p:txBody>
      </p:sp>
      <p:sp>
        <p:nvSpPr>
          <p:cNvPr id="40" name="TextBox 39">
            <a:extLst>
              <a:ext uri="{FF2B5EF4-FFF2-40B4-BE49-F238E27FC236}">
                <a16:creationId xmlns:a16="http://schemas.microsoft.com/office/drawing/2014/main" id="{212A51E0-EC86-7B8D-A15D-DCDC8413269C}"/>
              </a:ext>
            </a:extLst>
          </p:cNvPr>
          <p:cNvSpPr txBox="1"/>
          <p:nvPr/>
        </p:nvSpPr>
        <p:spPr>
          <a:xfrm>
            <a:off x="10067417" y="1505293"/>
            <a:ext cx="312906" cy="369332"/>
          </a:xfrm>
          <a:prstGeom prst="rect">
            <a:avLst/>
          </a:prstGeom>
          <a:noFill/>
        </p:spPr>
        <p:txBody>
          <a:bodyPr wrap="none" rtlCol="0">
            <a:spAutoFit/>
          </a:bodyPr>
          <a:lstStyle/>
          <a:p>
            <a:r>
              <a:rPr lang="en-US">
                <a:latin typeface="Bosch Office Sans" pitchFamily="2" charset="0"/>
              </a:rPr>
              <a:t>4</a:t>
            </a:r>
          </a:p>
        </p:txBody>
      </p:sp>
      <p:sp>
        <p:nvSpPr>
          <p:cNvPr id="41" name="TextBox 40">
            <a:extLst>
              <a:ext uri="{FF2B5EF4-FFF2-40B4-BE49-F238E27FC236}">
                <a16:creationId xmlns:a16="http://schemas.microsoft.com/office/drawing/2014/main" id="{A5131605-A537-6CAB-2C01-CC2DFF818666}"/>
              </a:ext>
            </a:extLst>
          </p:cNvPr>
          <p:cNvSpPr txBox="1"/>
          <p:nvPr/>
        </p:nvSpPr>
        <p:spPr>
          <a:xfrm>
            <a:off x="1892681" y="3607063"/>
            <a:ext cx="312906" cy="369332"/>
          </a:xfrm>
          <a:prstGeom prst="rect">
            <a:avLst/>
          </a:prstGeom>
          <a:noFill/>
        </p:spPr>
        <p:txBody>
          <a:bodyPr wrap="none" rtlCol="0">
            <a:spAutoFit/>
          </a:bodyPr>
          <a:lstStyle/>
          <a:p>
            <a:r>
              <a:rPr lang="en-US">
                <a:latin typeface="Bosch Office Sans" pitchFamily="2" charset="0"/>
              </a:rPr>
              <a:t>5</a:t>
            </a:r>
          </a:p>
        </p:txBody>
      </p:sp>
      <p:sp>
        <p:nvSpPr>
          <p:cNvPr id="42" name="TextBox 41">
            <a:extLst>
              <a:ext uri="{FF2B5EF4-FFF2-40B4-BE49-F238E27FC236}">
                <a16:creationId xmlns:a16="http://schemas.microsoft.com/office/drawing/2014/main" id="{2BB96DF9-D0D2-7F01-790E-A231B5F43727}"/>
              </a:ext>
            </a:extLst>
          </p:cNvPr>
          <p:cNvSpPr txBox="1"/>
          <p:nvPr/>
        </p:nvSpPr>
        <p:spPr>
          <a:xfrm>
            <a:off x="4617593" y="3594322"/>
            <a:ext cx="312906" cy="369332"/>
          </a:xfrm>
          <a:prstGeom prst="rect">
            <a:avLst/>
          </a:prstGeom>
          <a:noFill/>
        </p:spPr>
        <p:txBody>
          <a:bodyPr wrap="none" rtlCol="0">
            <a:spAutoFit/>
          </a:bodyPr>
          <a:lstStyle/>
          <a:p>
            <a:r>
              <a:rPr lang="en-US">
                <a:latin typeface="Bosch Office Sans" pitchFamily="2" charset="0"/>
              </a:rPr>
              <a:t>6</a:t>
            </a:r>
          </a:p>
        </p:txBody>
      </p:sp>
      <p:sp>
        <p:nvSpPr>
          <p:cNvPr id="43" name="TextBox 42">
            <a:extLst>
              <a:ext uri="{FF2B5EF4-FFF2-40B4-BE49-F238E27FC236}">
                <a16:creationId xmlns:a16="http://schemas.microsoft.com/office/drawing/2014/main" id="{F63D10FE-49BB-4B5C-7B73-34025DBA791D}"/>
              </a:ext>
            </a:extLst>
          </p:cNvPr>
          <p:cNvSpPr txBox="1"/>
          <p:nvPr/>
        </p:nvSpPr>
        <p:spPr>
          <a:xfrm>
            <a:off x="7342505" y="3607063"/>
            <a:ext cx="312906" cy="369332"/>
          </a:xfrm>
          <a:prstGeom prst="rect">
            <a:avLst/>
          </a:prstGeom>
          <a:noFill/>
        </p:spPr>
        <p:txBody>
          <a:bodyPr wrap="none" rtlCol="0">
            <a:spAutoFit/>
          </a:bodyPr>
          <a:lstStyle/>
          <a:p>
            <a:r>
              <a:rPr lang="en-US">
                <a:latin typeface="Bosch Office Sans" pitchFamily="2" charset="0"/>
              </a:rPr>
              <a:t>7</a:t>
            </a:r>
          </a:p>
        </p:txBody>
      </p:sp>
      <p:sp>
        <p:nvSpPr>
          <p:cNvPr id="44" name="TextBox 43">
            <a:extLst>
              <a:ext uri="{FF2B5EF4-FFF2-40B4-BE49-F238E27FC236}">
                <a16:creationId xmlns:a16="http://schemas.microsoft.com/office/drawing/2014/main" id="{DEC341B5-13BE-D350-22EF-B6DCB6BF97FA}"/>
              </a:ext>
            </a:extLst>
          </p:cNvPr>
          <p:cNvSpPr txBox="1"/>
          <p:nvPr/>
        </p:nvSpPr>
        <p:spPr>
          <a:xfrm>
            <a:off x="10067417" y="3607063"/>
            <a:ext cx="312906" cy="369332"/>
          </a:xfrm>
          <a:prstGeom prst="rect">
            <a:avLst/>
          </a:prstGeom>
          <a:noFill/>
        </p:spPr>
        <p:txBody>
          <a:bodyPr wrap="none" rtlCol="0">
            <a:spAutoFit/>
          </a:bodyPr>
          <a:lstStyle/>
          <a:p>
            <a:r>
              <a:rPr lang="en-US">
                <a:latin typeface="Bosch Office Sans" pitchFamily="2" charset="0"/>
              </a:rPr>
              <a:t>8</a:t>
            </a:r>
          </a:p>
        </p:txBody>
      </p:sp>
    </p:spTree>
    <p:custDataLst>
      <p:tags r:id="rId1"/>
    </p:custDataLst>
    <p:extLst>
      <p:ext uri="{BB962C8B-B14F-4D97-AF65-F5344CB8AC3E}">
        <p14:creationId xmlns:p14="http://schemas.microsoft.com/office/powerpoint/2010/main" val="341461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1: </a:t>
            </a:r>
            <a:r>
              <a:rPr lang="en-US" sz="2000">
                <a:latin typeface="Bosch Sans Black" panose="020B0A04020202020204" pitchFamily="34" charset="0"/>
              </a:rPr>
              <a:t>Chaotic, rapid switch</a:t>
            </a:r>
          </a:p>
        </p:txBody>
      </p:sp>
      <p:pic>
        <p:nvPicPr>
          <p:cNvPr id="11" name="Picture 10">
            <a:extLst>
              <a:ext uri="{FF2B5EF4-FFF2-40B4-BE49-F238E27FC236}">
                <a16:creationId xmlns:a16="http://schemas.microsoft.com/office/drawing/2014/main" id="{DF30C4F5-E8BA-9ED5-A084-B0FE28E2EB49}"/>
              </a:ext>
            </a:extLst>
          </p:cNvPr>
          <p:cNvPicPr>
            <a:picLocks noChangeAspect="1"/>
          </p:cNvPicPr>
          <p:nvPr/>
        </p:nvPicPr>
        <p:blipFill>
          <a:blip r:embed="rId19"/>
          <a:stretch>
            <a:fillRect/>
          </a:stretch>
        </p:blipFill>
        <p:spPr>
          <a:xfrm>
            <a:off x="0" y="911479"/>
            <a:ext cx="12192000" cy="2095374"/>
          </a:xfrm>
          <a:prstGeom prst="rect">
            <a:avLst/>
          </a:prstGeom>
        </p:spPr>
      </p:pic>
      <p:pic>
        <p:nvPicPr>
          <p:cNvPr id="18" name="Picture 17">
            <a:extLst>
              <a:ext uri="{FF2B5EF4-FFF2-40B4-BE49-F238E27FC236}">
                <a16:creationId xmlns:a16="http://schemas.microsoft.com/office/drawing/2014/main" id="{9D38048E-7495-B88D-5053-274674A172B6}"/>
              </a:ext>
            </a:extLst>
          </p:cNvPr>
          <p:cNvPicPr>
            <a:picLocks noChangeAspect="1"/>
          </p:cNvPicPr>
          <p:nvPr/>
        </p:nvPicPr>
        <p:blipFill>
          <a:blip r:embed="rId20"/>
          <a:stretch>
            <a:fillRect/>
          </a:stretch>
        </p:blipFill>
        <p:spPr>
          <a:xfrm>
            <a:off x="1778818" y="3198480"/>
            <a:ext cx="4895850" cy="2381250"/>
          </a:xfrm>
          <a:prstGeom prst="rect">
            <a:avLst/>
          </a:prstGeom>
        </p:spPr>
      </p:pic>
      <p:pic>
        <p:nvPicPr>
          <p:cNvPr id="22" name="Picture 21">
            <a:extLst>
              <a:ext uri="{FF2B5EF4-FFF2-40B4-BE49-F238E27FC236}">
                <a16:creationId xmlns:a16="http://schemas.microsoft.com/office/drawing/2014/main" id="{0AE46227-19FF-B667-E5EC-F96D85284DD4}"/>
              </a:ext>
            </a:extLst>
          </p:cNvPr>
          <p:cNvPicPr>
            <a:picLocks noChangeAspect="1"/>
          </p:cNvPicPr>
          <p:nvPr/>
        </p:nvPicPr>
        <p:blipFill>
          <a:blip r:embed="rId21"/>
          <a:stretch>
            <a:fillRect/>
          </a:stretch>
        </p:blipFill>
        <p:spPr>
          <a:xfrm>
            <a:off x="8130590" y="3002965"/>
            <a:ext cx="1537603" cy="3220778"/>
          </a:xfrm>
          <a:prstGeom prst="rect">
            <a:avLst/>
          </a:prstGeom>
        </p:spPr>
      </p:pic>
    </p:spTree>
    <p:custDataLst>
      <p:tags r:id="rId1"/>
    </p:custDataLst>
    <p:extLst>
      <p:ext uri="{BB962C8B-B14F-4D97-AF65-F5344CB8AC3E}">
        <p14:creationId xmlns:p14="http://schemas.microsoft.com/office/powerpoint/2010/main" val="402550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1: </a:t>
            </a:r>
            <a:r>
              <a:rPr lang="en-US" sz="2000">
                <a:latin typeface="Bosch Sans Black" panose="020B0A04020202020204" pitchFamily="34" charset="0"/>
              </a:rPr>
              <a:t>Chaotic, rapid switch</a:t>
            </a:r>
          </a:p>
        </p:txBody>
      </p:sp>
      <p:sp>
        <p:nvSpPr>
          <p:cNvPr id="7" name="TextBox 6">
            <a:extLst>
              <a:ext uri="{FF2B5EF4-FFF2-40B4-BE49-F238E27FC236}">
                <a16:creationId xmlns:a16="http://schemas.microsoft.com/office/drawing/2014/main" id="{4EFB2488-97D5-E700-1281-33B8063A6A08}"/>
              </a:ext>
            </a:extLst>
          </p:cNvPr>
          <p:cNvSpPr txBox="1"/>
          <p:nvPr/>
        </p:nvSpPr>
        <p:spPr>
          <a:xfrm>
            <a:off x="440576" y="1027003"/>
            <a:ext cx="8382581"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atin typeface="Bosch Office Sans" pitchFamily="2" charset="0"/>
              </a:rPr>
              <a:t>Works well for videos with lighting conditions</a:t>
            </a:r>
          </a:p>
          <a:p>
            <a:pPr marL="285750" indent="-285750">
              <a:spcAft>
                <a:spcPts val="600"/>
              </a:spcAft>
              <a:buFont typeface="Arial" panose="020B0604020202020204" pitchFamily="34" charset="0"/>
              <a:buChar char="•"/>
            </a:pPr>
            <a:r>
              <a:rPr lang="en-US">
                <a:latin typeface="Bosch Office Sans" pitchFamily="2" charset="0"/>
              </a:rPr>
              <a:t>Some “reasonable” false </a:t>
            </a:r>
            <a:r>
              <a:rPr lang="vi-VN">
                <a:latin typeface="Bosch Office Sans" pitchFamily="2" charset="0"/>
              </a:rPr>
              <a:t>positives</a:t>
            </a:r>
            <a:r>
              <a:rPr lang="en-US">
                <a:latin typeface="Bosch Office Sans" pitchFamily="2" charset="0"/>
              </a:rPr>
              <a:t>: black-screen transitions</a:t>
            </a:r>
          </a:p>
          <a:p>
            <a:pPr marL="285750" indent="-285750">
              <a:spcAft>
                <a:spcPts val="600"/>
              </a:spcAft>
              <a:buFont typeface="Arial" panose="020B0604020202020204" pitchFamily="34" charset="0"/>
              <a:buChar char="•"/>
            </a:pPr>
            <a:r>
              <a:rPr lang="en-US">
                <a:latin typeface="Bosch Office Sans" pitchFamily="2" charset="0"/>
              </a:rPr>
              <a:t>Bad lighting conditions:</a:t>
            </a:r>
          </a:p>
        </p:txBody>
      </p:sp>
    </p:spTree>
    <p:custDataLst>
      <p:tags r:id="rId1"/>
    </p:custDataLst>
    <p:extLst>
      <p:ext uri="{BB962C8B-B14F-4D97-AF65-F5344CB8AC3E}">
        <p14:creationId xmlns:p14="http://schemas.microsoft.com/office/powerpoint/2010/main" val="2578089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18" name="cut10">
            <a:hlinkClick r:id="" action="ppaction://media"/>
            <a:extLst>
              <a:ext uri="{FF2B5EF4-FFF2-40B4-BE49-F238E27FC236}">
                <a16:creationId xmlns:a16="http://schemas.microsoft.com/office/drawing/2014/main" id="{74443A77-9B91-68D4-910E-8FD01E728933}"/>
              </a:ext>
            </a:extLst>
          </p:cNvPr>
          <p:cNvPicPr>
            <a:picLocks noChangeAspect="1"/>
          </p:cNvPicPr>
          <p:nvPr>
            <a:videoFile r:link="rId9"/>
            <p:extLst>
              <p:ext uri="{DAA4B4D4-6D71-4841-9C94-3DE7FCFB9230}">
                <p14:media xmlns:p14="http://schemas.microsoft.com/office/powerpoint/2010/main" r:embed="rId8"/>
              </p:ext>
            </p:extLst>
          </p:nvPr>
        </p:nvPicPr>
        <p:blipFill>
          <a:blip r:embed="rId20"/>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0761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1: </a:t>
            </a:r>
            <a:r>
              <a:rPr lang="en-US" sz="2000">
                <a:latin typeface="Bosch Sans Black" panose="020B0A04020202020204" pitchFamily="34" charset="0"/>
              </a:rPr>
              <a:t>Chaotic, rapid switch</a:t>
            </a:r>
          </a:p>
        </p:txBody>
      </p:sp>
      <p:sp>
        <p:nvSpPr>
          <p:cNvPr id="7" name="TextBox 6">
            <a:extLst>
              <a:ext uri="{FF2B5EF4-FFF2-40B4-BE49-F238E27FC236}">
                <a16:creationId xmlns:a16="http://schemas.microsoft.com/office/drawing/2014/main" id="{4EFB2488-97D5-E700-1281-33B8063A6A08}"/>
              </a:ext>
            </a:extLst>
          </p:cNvPr>
          <p:cNvSpPr txBox="1"/>
          <p:nvPr/>
        </p:nvSpPr>
        <p:spPr>
          <a:xfrm>
            <a:off x="440577" y="1027003"/>
            <a:ext cx="7019002" cy="107721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atin typeface="Bosch Office Sans" pitchFamily="2" charset="0"/>
              </a:rPr>
              <a:t>Works well for videos with lighting conditions</a:t>
            </a:r>
          </a:p>
          <a:p>
            <a:pPr marL="285750" indent="-285750">
              <a:spcAft>
                <a:spcPts val="600"/>
              </a:spcAft>
              <a:buFont typeface="Arial" panose="020B0604020202020204" pitchFamily="34" charset="0"/>
              <a:buChar char="•"/>
            </a:pPr>
            <a:r>
              <a:rPr lang="vi-VN">
                <a:latin typeface="Bosch Office Sans" pitchFamily="2" charset="0"/>
              </a:rPr>
              <a:t>Some </a:t>
            </a:r>
            <a:r>
              <a:rPr lang="en-US">
                <a:latin typeface="Bosch Office Sans" pitchFamily="2" charset="0"/>
              </a:rPr>
              <a:t>“</a:t>
            </a:r>
            <a:r>
              <a:rPr lang="vi-VN">
                <a:latin typeface="Bosch Office Sans" pitchFamily="2" charset="0"/>
              </a:rPr>
              <a:t>r</a:t>
            </a:r>
            <a:r>
              <a:rPr lang="en-US">
                <a:latin typeface="Bosch Office Sans" pitchFamily="2" charset="0"/>
              </a:rPr>
              <a:t>easonable” false positives: black-screen transitions</a:t>
            </a:r>
          </a:p>
          <a:p>
            <a:pPr marL="285750" indent="-285750">
              <a:spcAft>
                <a:spcPts val="600"/>
              </a:spcAft>
              <a:buFont typeface="Arial" panose="020B0604020202020204" pitchFamily="34" charset="0"/>
              <a:buChar char="•"/>
            </a:pPr>
            <a:r>
              <a:rPr lang="en-US">
                <a:latin typeface="Bosch Office Sans" pitchFamily="2" charset="0"/>
              </a:rPr>
              <a:t>Bad lighting conditions:</a:t>
            </a:r>
          </a:p>
        </p:txBody>
      </p:sp>
      <p:pic>
        <p:nvPicPr>
          <p:cNvPr id="43" name="Picture 42">
            <a:extLst>
              <a:ext uri="{FF2B5EF4-FFF2-40B4-BE49-F238E27FC236}">
                <a16:creationId xmlns:a16="http://schemas.microsoft.com/office/drawing/2014/main" id="{0CB68BB5-704A-7CFE-CA77-AC1B7D077E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8916" y="2379510"/>
            <a:ext cx="2761252" cy="1553205"/>
          </a:xfrm>
          <a:prstGeom prst="rect">
            <a:avLst/>
          </a:prstGeom>
        </p:spPr>
      </p:pic>
      <p:pic>
        <p:nvPicPr>
          <p:cNvPr id="45" name="Picture 44">
            <a:extLst>
              <a:ext uri="{FF2B5EF4-FFF2-40B4-BE49-F238E27FC236}">
                <a16:creationId xmlns:a16="http://schemas.microsoft.com/office/drawing/2014/main" id="{AD174F15-5B07-6BBF-403D-B98B00F48BC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30684" y="2384724"/>
            <a:ext cx="2761252" cy="1553205"/>
          </a:xfrm>
          <a:prstGeom prst="rect">
            <a:avLst/>
          </a:prstGeom>
        </p:spPr>
      </p:pic>
      <p:pic>
        <p:nvPicPr>
          <p:cNvPr id="47" name="Picture 46">
            <a:extLst>
              <a:ext uri="{FF2B5EF4-FFF2-40B4-BE49-F238E27FC236}">
                <a16:creationId xmlns:a16="http://schemas.microsoft.com/office/drawing/2014/main" id="{6F991DF3-BFBA-06B9-FA6C-F7B7810F2C2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244325" y="2384724"/>
            <a:ext cx="2761252" cy="1553205"/>
          </a:xfrm>
          <a:prstGeom prst="rect">
            <a:avLst/>
          </a:prstGeom>
        </p:spPr>
      </p:pic>
      <p:pic>
        <p:nvPicPr>
          <p:cNvPr id="49" name="Picture 48">
            <a:extLst>
              <a:ext uri="{FF2B5EF4-FFF2-40B4-BE49-F238E27FC236}">
                <a16:creationId xmlns:a16="http://schemas.microsoft.com/office/drawing/2014/main" id="{AE62B376-DCE7-3E32-821B-D4E9EB73F97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172106" y="2379510"/>
            <a:ext cx="2761252" cy="1553205"/>
          </a:xfrm>
          <a:prstGeom prst="rect">
            <a:avLst/>
          </a:prstGeom>
        </p:spPr>
      </p:pic>
      <p:pic>
        <p:nvPicPr>
          <p:cNvPr id="51" name="Picture 50">
            <a:extLst>
              <a:ext uri="{FF2B5EF4-FFF2-40B4-BE49-F238E27FC236}">
                <a16:creationId xmlns:a16="http://schemas.microsoft.com/office/drawing/2014/main" id="{75394DE7-CBD2-8D27-2E16-8B3E0546BCE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68916" y="4089827"/>
            <a:ext cx="2761252" cy="1553205"/>
          </a:xfrm>
          <a:prstGeom prst="rect">
            <a:avLst/>
          </a:prstGeom>
        </p:spPr>
      </p:pic>
      <p:pic>
        <p:nvPicPr>
          <p:cNvPr id="53" name="Picture 52">
            <a:extLst>
              <a:ext uri="{FF2B5EF4-FFF2-40B4-BE49-F238E27FC236}">
                <a16:creationId xmlns:a16="http://schemas.microsoft.com/office/drawing/2014/main" id="{328F42D8-C7B0-98E5-4C79-844E7B11DCE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30684" y="4107987"/>
            <a:ext cx="2761252" cy="1553205"/>
          </a:xfrm>
          <a:prstGeom prst="rect">
            <a:avLst/>
          </a:prstGeom>
        </p:spPr>
      </p:pic>
      <p:pic>
        <p:nvPicPr>
          <p:cNvPr id="55" name="Picture 54">
            <a:extLst>
              <a:ext uri="{FF2B5EF4-FFF2-40B4-BE49-F238E27FC236}">
                <a16:creationId xmlns:a16="http://schemas.microsoft.com/office/drawing/2014/main" id="{B88FFA14-1B81-7A91-E767-99B0228CFED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244326" y="4119504"/>
            <a:ext cx="2761252" cy="1553205"/>
          </a:xfrm>
          <a:prstGeom prst="rect">
            <a:avLst/>
          </a:prstGeom>
        </p:spPr>
      </p:pic>
      <p:pic>
        <p:nvPicPr>
          <p:cNvPr id="57" name="Picture 56">
            <a:extLst>
              <a:ext uri="{FF2B5EF4-FFF2-40B4-BE49-F238E27FC236}">
                <a16:creationId xmlns:a16="http://schemas.microsoft.com/office/drawing/2014/main" id="{CAAA34F3-67DA-D067-C24D-EDAD07E54CC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172105" y="4119504"/>
            <a:ext cx="2761252" cy="1553205"/>
          </a:xfrm>
          <a:prstGeom prst="rect">
            <a:avLst/>
          </a:prstGeom>
        </p:spPr>
      </p:pic>
    </p:spTree>
    <p:custDataLst>
      <p:tags r:id="rId1"/>
    </p:custDataLst>
    <p:extLst>
      <p:ext uri="{BB962C8B-B14F-4D97-AF65-F5344CB8AC3E}">
        <p14:creationId xmlns:p14="http://schemas.microsoft.com/office/powerpoint/2010/main" val="380671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1: </a:t>
            </a:r>
            <a:r>
              <a:rPr lang="en-US" sz="2000">
                <a:latin typeface="Bosch Sans Black" panose="020B0A04020202020204" pitchFamily="34" charset="0"/>
              </a:rPr>
              <a:t>Chaotic, rapid switch</a:t>
            </a:r>
          </a:p>
        </p:txBody>
      </p:sp>
      <p:sp>
        <p:nvSpPr>
          <p:cNvPr id="7" name="TextBox 6">
            <a:extLst>
              <a:ext uri="{FF2B5EF4-FFF2-40B4-BE49-F238E27FC236}">
                <a16:creationId xmlns:a16="http://schemas.microsoft.com/office/drawing/2014/main" id="{4EFB2488-97D5-E700-1281-33B8063A6A08}"/>
              </a:ext>
            </a:extLst>
          </p:cNvPr>
          <p:cNvSpPr txBox="1"/>
          <p:nvPr/>
        </p:nvSpPr>
        <p:spPr>
          <a:xfrm>
            <a:off x="440576" y="1027003"/>
            <a:ext cx="11615066" cy="178510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atin typeface="Bosch Office Sans" pitchFamily="2" charset="0"/>
              </a:rPr>
              <a:t>Works well for videos with lighting conditions</a:t>
            </a:r>
          </a:p>
          <a:p>
            <a:pPr marL="285750" indent="-285750">
              <a:spcAft>
                <a:spcPts val="600"/>
              </a:spcAft>
              <a:buFont typeface="Arial" panose="020B0604020202020204" pitchFamily="34" charset="0"/>
              <a:buChar char="•"/>
            </a:pPr>
            <a:r>
              <a:rPr lang="en-US">
                <a:latin typeface="Bosch Office Sans" pitchFamily="2" charset="0"/>
              </a:rPr>
              <a:t>Some “reasonable” false positives: black-screen transitions</a:t>
            </a:r>
          </a:p>
          <a:p>
            <a:pPr marL="285750" indent="-285750">
              <a:spcAft>
                <a:spcPts val="600"/>
              </a:spcAft>
              <a:buFont typeface="Arial" panose="020B0604020202020204" pitchFamily="34" charset="0"/>
              <a:buChar char="•"/>
            </a:pPr>
            <a:r>
              <a:rPr lang="en-US">
                <a:latin typeface="Bosch Office Sans" pitchFamily="2" charset="0"/>
              </a:rPr>
              <a:t>Bad lighting conditions -&gt; a lot harder to detect</a:t>
            </a:r>
          </a:p>
          <a:p>
            <a:pPr marL="285750" indent="-285750">
              <a:spcAft>
                <a:spcPts val="600"/>
              </a:spcAft>
              <a:buFont typeface="Arial" panose="020B0604020202020204" pitchFamily="34" charset="0"/>
              <a:buChar char="•"/>
            </a:pPr>
            <a:r>
              <a:rPr lang="en-US">
                <a:latin typeface="Bosch Office Sans" pitchFamily="2" charset="0"/>
              </a:rPr>
              <a:t>Many false positives caused by tester’s hands and bad camera focus</a:t>
            </a:r>
            <a:endParaRPr lang="vi-VN">
              <a:latin typeface="Bosch Office Sans" pitchFamily="2" charset="0"/>
            </a:endParaRPr>
          </a:p>
          <a:p>
            <a:pPr marL="285750" indent="-285750">
              <a:spcAft>
                <a:spcPts val="600"/>
              </a:spcAft>
              <a:buFont typeface="Arial" panose="020B0604020202020204" pitchFamily="34" charset="0"/>
              <a:buChar char="•"/>
            </a:pPr>
            <a:r>
              <a:rPr lang="vi-VN">
                <a:latin typeface="Bosch Office Sans" pitchFamily="2" charset="0"/>
              </a:rPr>
              <a:t>More steps in reproduction process -&gt; more human interactions -&gt; more frames with hands</a:t>
            </a:r>
            <a:endParaRPr lang="en-US">
              <a:latin typeface="Bosch Office Sans" pitchFamily="2" charset="0"/>
            </a:endParaRPr>
          </a:p>
        </p:txBody>
      </p:sp>
    </p:spTree>
    <p:custDataLst>
      <p:tags r:id="rId1"/>
    </p:custDataLst>
    <p:extLst>
      <p:ext uri="{BB962C8B-B14F-4D97-AF65-F5344CB8AC3E}">
        <p14:creationId xmlns:p14="http://schemas.microsoft.com/office/powerpoint/2010/main" val="17659915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ymbol-Logotype-Supergraphic.png"/>
  <p:tag name="MLI" val="1"/>
  <p:tag name="SHAPECLASSNAME" val="ColorBarOnTitleSlides"/>
  <p:tag name="COLORS" val="-2;-2;-2;-2;-1;-2"/>
  <p:tag name="SHAPECLASSPROTECTIONTYPE" val=" 15"/>
</p:tagLst>
</file>

<file path=ppt/tags/tag10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0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0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0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0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1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1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1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1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1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1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xml><?xml version="1.0" encoding="utf-8"?>
<p:tagLst xmlns:a="http://schemas.openxmlformats.org/drawingml/2006/main" xmlns:r="http://schemas.openxmlformats.org/officeDocument/2006/relationships" xmlns:p="http://schemas.openxmlformats.org/presentationml/2006/main">
  <p:tag name="COLORS" val="-2;-2;-2;-2;-1;-2"/>
  <p:tag name="COLORSETCLASSNAME" val="ColorSet1"/>
  <p:tag name="COLORSETGROUPCLASSNAME" val="ColorSetGroup8"/>
  <p:tag name="FONTSETGROUPCLASSNAME" val="FontSetGroup1"/>
  <p:tag name="MLI" val="1"/>
  <p:tag name="SHAPECLASSFILE" val="BoschLogo2018.emf"/>
  <p:tag name="SHAPECLASSNAME" val="LogoOnSlides"/>
  <p:tag name="SHAPECLASSPROTECTIONTYPE" val=" 15"/>
  <p:tag name="SHAPESETCLASSNAME" val="TitleSupergraphic1"/>
  <p:tag name="SHAPESETGROUPCLASSNAME" val="ShapeSetGroup1"/>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4.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2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2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2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2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2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3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3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4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4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4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4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4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5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2.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5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5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5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5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5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7.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3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8"/>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1.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4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4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4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4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4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8"/>
  <p:tag name="FONTSETGROUPCLASSNAME" val="FontSetGroup1"/>
  <p:tag name="SHAPECLASSNAME" val="HiddenSubtitle"/>
  <p:tag name="SHAPECLASSPROTECTIONTYPE" val="0"/>
  <p:tag name="ML_SENDTOBACK" val=" 1"/>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5.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5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5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5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8"/>
  <p:tag name="FONTSETGROUPCLASSNAME" val="FontSetGroup1"/>
  <p:tag name="SHAPECLASSNAME" val="TitleOnTitleSlides"/>
  <p:tag name="SHAPECLASSPROTECTIONTYPE" val="3"/>
</p:tagLst>
</file>

<file path=ppt/tags/tag6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6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9.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xml><?xml version="1.0" encoding="utf-8"?>
<p:tagLst xmlns:a="http://schemas.openxmlformats.org/drawingml/2006/main" xmlns:r="http://schemas.openxmlformats.org/officeDocument/2006/relationships" xmlns:p="http://schemas.openxmlformats.org/presentationml/2006/main">
  <p:tag name="FIELDS.INITIALIZED" val="1"/>
  <p:tag name="ML_1" val="RBVH_Hc1"/>
  <p:tag name="ML_2" val="Bosch2.mcr"/>
  <p:tag name="SHAPESETGROUPCLASSNAME" val="ShapeSetGroup1"/>
  <p:tag name="SHAPESETCLASSNAME" val="TitleSupergraphic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FIELD.CHAPTER.CONTENT" val="Management Review Project"/>
  <p:tag name="FIELD.CHAPTER.VALUE" val="Management Review Project"/>
  <p:tag name="FIELD.CHAPTER.COMBOINDEX" val="0"/>
  <p:tag name="FIELD.REM_ANL.COMBOINDEX" val="0"/>
  <p:tag name="FIELD.DPT.CONTENT" val="RBVH/ENG-DQA"/>
  <p:tag name="FIELD.DPT.VALUE" val="RBVH/ENG-DQA | "/>
  <p:tag name="FIELD.DPT.COMBOINDEX" val="0"/>
  <p:tag name="COLORSETGROUPCLASSNAME" val="ColorSetGroup8"/>
  <p:tag name="PICTURE 1_SHAPECLASSPROTECTIONTYPE" val="15"/>
  <p:tag name="PICTURE 7_SHAPECLASSPROTECTIONTYPE" val="15"/>
  <p:tag name="PICTURE 9_SHAPECLASSPROTECTIONTYPE" val="15"/>
  <p:tag name="ML_LAYOUT_RESOURCE" val="BOSCH2_16_9_2018.MCR"/>
  <p:tag name="CFG.LAYOUTRES" val="BOSCH2_16_9_2018"/>
</p:tagLst>
</file>

<file path=ppt/tags/tag7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7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7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7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7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7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7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upergraphic-P1-16-9.png"/>
  <p:tag name="MLI" val="1"/>
  <p:tag name="SHAPECLASSNAME" val="Supergraphic1"/>
  <p:tag name="COLORS" val="-2;-2;-2;-2;-1;-2"/>
  <p:tag name="ML_SENDTOBACK" val=" 1"/>
  <p:tag name="SHAPECLASSPROTECTIONTYPE" val=" 15"/>
</p:tagLst>
</file>

<file path=ppt/tags/tag8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8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8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8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8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8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ETCLASSNAME" val="ColorSet1"/>
  <p:tag name="MLI" val="1"/>
  <p:tag name="SHAPESETGROUPCLASSNAME" val="ShapeSetGroup1"/>
  <p:tag name="SHAPESETCLASSNAME" val="TitleSupergraphic1"/>
  <p:tag name="FONTSETGROUPCLASSNAME" val="FontSetGroup1"/>
  <p:tag name="SHAPECLASSNAME" val="HiddenSubtitle"/>
  <p:tag name="SHAPECLASSPROTECTIONTYPE" val="0"/>
  <p:tag name="COLORSETGROUPCLASSNAME" val="ColorSetGroup8"/>
  <p:tag name="ML_SENDTOBACK" val=" 1"/>
  <p:tag name="COLORS" val="-2;-2;-2;-2;-1;-2"/>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6.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9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9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9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heme/theme1.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BF575AB-2F28-49B4-97E7-B42BF5916995}" vid="{63F17968-F90C-42A4-A343-5F68F264C5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3729</TotalTime>
  <Words>721</Words>
  <Application>Microsoft Office PowerPoint</Application>
  <PresentationFormat>Widescreen</PresentationFormat>
  <Paragraphs>90</Paragraphs>
  <Slides>12</Slides>
  <Notes>12</Notes>
  <HiddenSlides>0</HiddenSlides>
  <MMClips>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Bosch Office Sans</vt:lpstr>
      <vt:lpstr>Bosch Sans Black</vt:lpstr>
      <vt:lpstr>Calibri</vt:lpstr>
      <vt:lpstr>Calibri Light</vt:lpstr>
      <vt:lpstr>Wingdings 3</vt:lpstr>
      <vt:lpstr>Bosch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FIXED-TERM Nguyen Khai Phu (MS/EMC34-XC)</dc:creator>
  <cp:lastModifiedBy>FIXED-TERM Nguyen Khai Phu (MS/EMC-TM-XC)</cp:lastModifiedBy>
  <cp:revision>123</cp:revision>
  <dcterms:created xsi:type="dcterms:W3CDTF">2023-06-22T03:40:40Z</dcterms:created>
  <dcterms:modified xsi:type="dcterms:W3CDTF">2023-08-25T08:40:52Z</dcterms:modified>
</cp:coreProperties>
</file>